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74" r:id="rId18"/>
    <p:sldId id="275" r:id="rId19"/>
    <p:sldId id="269" r:id="rId20"/>
    <p:sldId id="270" r:id="rId21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000"/>
    <a:srgbClr val="FF0000"/>
    <a:srgbClr val="CC0000"/>
    <a:srgbClr val="E6711A"/>
    <a:srgbClr val="FF6600"/>
    <a:srgbClr val="CC3300"/>
    <a:srgbClr val="4F81B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56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BF1CD-CC29-48EB-8B09-A907AD268B02}" type="datetimeFigureOut">
              <a:rPr lang="en-US" smtClean="0"/>
              <a:pPr/>
              <a:t>5/21/2018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4C6AF-6481-493F-A0C2-F8863B98F6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88856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" y="3645024"/>
            <a:ext cx="12192000" cy="31683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23" name="Rectangle 22"/>
          <p:cNvSpPr/>
          <p:nvPr userDrawn="1"/>
        </p:nvSpPr>
        <p:spPr>
          <a:xfrm>
            <a:off x="0" y="476672"/>
            <a:ext cx="12192000" cy="3168352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17" name="Rectangle 16"/>
          <p:cNvSpPr/>
          <p:nvPr userDrawn="1"/>
        </p:nvSpPr>
        <p:spPr>
          <a:xfrm>
            <a:off x="3287688" y="-27384"/>
            <a:ext cx="8544272" cy="404664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-27384"/>
            <a:ext cx="3321901" cy="4046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3445" y="1916833"/>
            <a:ext cx="9793088" cy="1470025"/>
          </a:xfrm>
          <a:noFill/>
          <a:ln w="19050">
            <a:noFill/>
            <a:prstDash val="sysDot"/>
          </a:ln>
          <a:effectLst>
            <a:glow rad="139700">
              <a:schemeClr val="accent2">
                <a:satMod val="175000"/>
                <a:alpha val="40000"/>
              </a:schemeClr>
            </a:glow>
            <a:softEdge rad="6350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/>
          <a:lstStyle>
            <a:lvl1pPr>
              <a:defRPr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noFill/>
          <a:ln w="12700">
            <a:noFill/>
            <a:prstDash val="sysDot"/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th-TH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39350" y="692696"/>
            <a:ext cx="11137237" cy="5688632"/>
          </a:xfrm>
          <a:prstGeom prst="rect">
            <a:avLst/>
          </a:prstGeom>
          <a:noFill/>
          <a:ln w="15875">
            <a:solidFill>
              <a:srgbClr val="E6711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19336" y="24880"/>
            <a:ext cx="296036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1400" i="1" dirty="0">
                <a:solidFill>
                  <a:srgbClr val="E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Asian Transportation</a:t>
            </a:r>
            <a:r>
              <a:rPr lang="en-US" sz="1400" i="1" baseline="0" dirty="0">
                <a:solidFill>
                  <a:srgbClr val="E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Society</a:t>
            </a:r>
            <a:endParaRPr lang="th-TH" sz="1400" i="1" dirty="0">
              <a:solidFill>
                <a:srgbClr val="E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3575720" y="24880"/>
            <a:ext cx="500682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en-US" sz="1400" b="1" i="1" baseline="300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14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ATRANS Annual Conference: Young Researcher’s Forum 2018</a:t>
            </a:r>
            <a:endParaRPr lang="th-TH" sz="1400" b="1" i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527382" y="845096"/>
            <a:ext cx="11137237" cy="5688632"/>
          </a:xfrm>
          <a:prstGeom prst="rect">
            <a:avLst/>
          </a:prstGeom>
          <a:noFill/>
          <a:ln w="1587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26" name="Rectangle 25"/>
          <p:cNvSpPr/>
          <p:nvPr userDrawn="1"/>
        </p:nvSpPr>
        <p:spPr>
          <a:xfrm>
            <a:off x="815414" y="997496"/>
            <a:ext cx="11137237" cy="5688632"/>
          </a:xfrm>
          <a:prstGeom prst="rect">
            <a:avLst/>
          </a:prstGeom>
          <a:noFill/>
          <a:ln w="15875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/>
          </a:p>
        </p:txBody>
      </p:sp>
      <p:sp>
        <p:nvSpPr>
          <p:cNvPr id="4" name="Rectangle 3"/>
          <p:cNvSpPr/>
          <p:nvPr userDrawn="1"/>
        </p:nvSpPr>
        <p:spPr>
          <a:xfrm>
            <a:off x="8760296" y="-27383"/>
            <a:ext cx="3431705" cy="404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80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8968286" y="24880"/>
            <a:ext cx="296036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r>
              <a:rPr lang="en-US" sz="1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Asian Transportation</a:t>
            </a:r>
            <a:r>
              <a:rPr lang="en-US" sz="1400" i="1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Research Society</a:t>
            </a:r>
            <a:endParaRPr lang="th-TH" sz="14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35CCF-BE80-413B-8DF4-3E35DF3660DD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3BD8B-CFDA-4817-A485-E58EF173BEEC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6447-1913-4A84-B0EE-4999C21A5992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EECCD-BDB9-4F3C-91DD-1C7435EE7E15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832E8-8DE1-4242-B4BA-8C3807893DFF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23466-305A-4E9F-B9B1-0C0C1D76F1D0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FBC40-1479-4B1A-98EB-CF3F24E1F87A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A4FB-3715-45A0-9FEB-FDF419FD3DD6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A0157-5916-4B3F-AD8C-FD4A0C48DEBD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86426-C575-4484-B0C3-6048E370044F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39" y="274638"/>
            <a:ext cx="11905323" cy="994122"/>
          </a:xfrm>
          <a:solidFill>
            <a:srgbClr val="CC000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39" y="1340768"/>
            <a:ext cx="11905323" cy="525658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0633826" y="0"/>
            <a:ext cx="1847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600" i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en-US" sz="1600" i="0" dirty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en-US" sz="1600" i="0" dirty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en-US" sz="1600" i="0" dirty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en-US" sz="1600" i="0" dirty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th-TH" sz="1600" i="0" dirty="0">
              <a:ln>
                <a:solidFill>
                  <a:schemeClr val="bg1">
                    <a:lumMod val="85000"/>
                  </a:schemeClr>
                </a:solidFill>
              </a:ln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1007435" y="44624"/>
            <a:ext cx="11041227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r"/>
            <a:r>
              <a:rPr lang="en-US" sz="800" b="1" cap="none" spc="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11</a:t>
            </a:r>
            <a:r>
              <a:rPr lang="en-US" sz="800" b="1" cap="none" spc="0" baseline="3000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th</a:t>
            </a:r>
            <a:r>
              <a:rPr lang="en-US" sz="800" b="1" cap="none" spc="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 ATRANS Annual Conference on Transportation</a:t>
            </a:r>
            <a:r>
              <a:rPr lang="en-US" sz="800" b="1" cap="none" spc="0" baseline="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 for a Better Life: Lesson Learnt from Global Experiences to Local Best Practices</a:t>
            </a:r>
            <a:r>
              <a:rPr lang="en-US" sz="800" b="1" cap="none" spc="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, 24 August 2018, Bangkok,</a:t>
            </a:r>
            <a:r>
              <a:rPr lang="en-US" sz="800" b="1" cap="none" spc="0" baseline="0" dirty="0">
                <a:ln/>
                <a:solidFill>
                  <a:srgbClr val="C00000"/>
                </a:solidFill>
                <a:effectLst/>
                <a:latin typeface="Antique Olive" pitchFamily="34" charset="0"/>
              </a:rPr>
              <a:t> Thailand</a:t>
            </a:r>
            <a:endParaRPr lang="en-US" sz="800" b="1" cap="none" spc="0" dirty="0">
              <a:ln/>
              <a:solidFill>
                <a:srgbClr val="C00000"/>
              </a:solidFill>
              <a:effectLst/>
              <a:latin typeface="Antique Olive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2536-FA27-4C87-8C3C-04E6CE4EA3C8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C990D-AFE9-4273-910A-10D328053C5D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93799-478D-4405-8E58-0E6F3BF17F68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AAB8-DE95-4FF1-A5AC-664F4559D5C4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E322F-64AD-4B2A-AFD5-68063CB6B3EF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50D-6EDA-4422-848E-EFD8B4FE77EF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6218-F944-4CAC-A883-0A4394FCAC84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A3FFF-A359-42EB-AC82-7CA41C8926B3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3FC31-F5E3-433F-B6EF-8C8F1ECE6737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BC83-6C73-490C-8615-A2BB78EBB213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6996-012B-4A95-B69C-BA8647E73B5F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E56F9-D116-49F5-AFB3-96166B28D20C}" type="datetime1">
              <a:rPr lang="en-US" smtClean="0"/>
              <a:pPr/>
              <a:t>5/21/2018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p. 1/20</a:t>
            </a:r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54" r:id="rId18"/>
    <p:sldLayoutId id="2147483655" r:id="rId19"/>
    <p:sldLayoutId id="2147483656" r:id="rId20"/>
    <p:sldLayoutId id="2147483657" r:id="rId21"/>
    <p:sldLayoutId id="2147483658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1504" y="1340768"/>
            <a:ext cx="8928992" cy="5256584"/>
          </a:xfrm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0</Words>
  <Application>Microsoft Office PowerPoint</Application>
  <PresentationFormat>กำหนดเอง</PresentationFormat>
  <Paragraphs>0</Paragraphs>
  <Slides>20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20</vt:i4>
      </vt:variant>
    </vt:vector>
  </HeadingPairs>
  <TitlesOfParts>
    <vt:vector size="21" baseType="lpstr">
      <vt:lpstr>Office Theme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Noynoi</dc:creator>
  <cp:lastModifiedBy>ATRANS</cp:lastModifiedBy>
  <cp:revision>36</cp:revision>
  <dcterms:created xsi:type="dcterms:W3CDTF">2012-12-02T04:58:18Z</dcterms:created>
  <dcterms:modified xsi:type="dcterms:W3CDTF">2018-05-21T09:21:21Z</dcterms:modified>
</cp:coreProperties>
</file>