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662738" cy="9906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04" autoAdjust="0"/>
  </p:normalViewPr>
  <p:slideViewPr>
    <p:cSldViewPr>
      <p:cViewPr>
        <p:scale>
          <a:sx n="76" d="100"/>
          <a:sy n="76" d="100"/>
        </p:scale>
        <p:origin x="-12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D6E3B-22DD-441C-B61F-A73552ED2B28}" type="datetimeFigureOut">
              <a:rPr lang="th-TH" smtClean="0"/>
              <a:pPr/>
              <a:t>21/06/56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D15C-3605-48C2-83E7-EE1D74057694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Straight Connector 76"/>
          <p:cNvCxnSpPr/>
          <p:nvPr/>
        </p:nvCxnSpPr>
        <p:spPr>
          <a:xfrm flipV="1">
            <a:off x="7884368" y="5863722"/>
            <a:ext cx="478506" cy="135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6"/>
          <p:cNvCxnSpPr/>
          <p:nvPr/>
        </p:nvCxnSpPr>
        <p:spPr>
          <a:xfrm>
            <a:off x="6372200" y="4221088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76"/>
          <p:cNvCxnSpPr/>
          <p:nvPr/>
        </p:nvCxnSpPr>
        <p:spPr>
          <a:xfrm>
            <a:off x="842974" y="5517232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76"/>
          <p:cNvCxnSpPr/>
          <p:nvPr/>
        </p:nvCxnSpPr>
        <p:spPr>
          <a:xfrm>
            <a:off x="842974" y="5157192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76"/>
          <p:cNvCxnSpPr>
            <a:endCxn id="39" idx="1"/>
          </p:cNvCxnSpPr>
          <p:nvPr/>
        </p:nvCxnSpPr>
        <p:spPr>
          <a:xfrm>
            <a:off x="843164" y="3850335"/>
            <a:ext cx="2525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76"/>
          <p:cNvCxnSpPr/>
          <p:nvPr/>
        </p:nvCxnSpPr>
        <p:spPr>
          <a:xfrm>
            <a:off x="857029" y="4252515"/>
            <a:ext cx="22837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76"/>
          <p:cNvCxnSpPr/>
          <p:nvPr/>
        </p:nvCxnSpPr>
        <p:spPr>
          <a:xfrm flipV="1">
            <a:off x="827584" y="3391571"/>
            <a:ext cx="274461" cy="15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4386047" y="980728"/>
            <a:ext cx="273844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739698" y="1891497"/>
            <a:ext cx="8766" cy="44898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95536" y="1926420"/>
            <a:ext cx="10278" cy="4480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>
            <a:off x="4355976" y="1344329"/>
            <a:ext cx="2832593" cy="284471"/>
          </a:xfrm>
          <a:prstGeom prst="bentConnector2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10800000" flipV="1">
            <a:off x="1835696" y="1367266"/>
            <a:ext cx="2541095" cy="189526"/>
          </a:xfrm>
          <a:prstGeom prst="bentConnector2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384110" y="618003"/>
            <a:ext cx="15572" cy="7227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"/>
          <p:cNvGrpSpPr/>
          <p:nvPr/>
        </p:nvGrpSpPr>
        <p:grpSpPr>
          <a:xfrm>
            <a:off x="2781213" y="168265"/>
            <a:ext cx="3157811" cy="515237"/>
            <a:chOff x="1660203" y="-407325"/>
            <a:chExt cx="4731569" cy="1105760"/>
          </a:xfrm>
          <a:solidFill>
            <a:srgbClr val="C00000"/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6" name="Rectangle 5"/>
            <p:cNvSpPr/>
            <p:nvPr/>
          </p:nvSpPr>
          <p:spPr>
            <a:xfrm>
              <a:off x="1660203" y="-362542"/>
              <a:ext cx="4731568" cy="1060977"/>
            </a:xfrm>
            <a:prstGeom prst="rect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660203" y="-407325"/>
              <a:ext cx="4731569" cy="1060981"/>
            </a:xfrm>
            <a:prstGeom prst="rect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430" tIns="11430" rIns="11430" bIns="11430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+mj-cs"/>
              </a:endParaRPr>
            </a:p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dirty="0" smtClean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rgbClr val="FFFFFF"/>
                  </a:solidFill>
                  <a:cs typeface="+mj-cs"/>
                </a:rPr>
                <a:t>PRESIDENT (</a:t>
              </a:r>
              <a:r>
                <a:rPr lang="en-US" sz="2400" dirty="0" err="1" smtClean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rgbClr val="FFFFFF"/>
                  </a:solidFill>
                  <a:cs typeface="+mj-cs"/>
                </a:rPr>
                <a:t>Gik</a:t>
              </a:r>
              <a:r>
                <a:rPr lang="en-US" sz="2400" dirty="0" smtClean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rgbClr val="FFFFFF"/>
                  </a:solidFill>
                  <a:cs typeface="+mj-cs"/>
                </a:rPr>
                <a:t>)</a:t>
              </a:r>
              <a:r>
                <a:rPr lang="en-US" sz="2400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rgbClr val="FFFFFF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cs typeface="+mj-cs"/>
                </a:rPr>
                <a:t/>
              </a:r>
              <a:br>
                <a:rPr lang="en-US" sz="2400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rgbClr val="FFFFFF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cs typeface="+mj-cs"/>
                </a:rPr>
              </a:br>
              <a:endParaRPr lang="en-US" sz="24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+mj-cs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605019" y="1511147"/>
            <a:ext cx="3287461" cy="62170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VICE-PRESIDENT &amp;</a:t>
            </a:r>
            <a:endParaRPr lang="en-US" sz="16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Head of </a:t>
            </a:r>
            <a:r>
              <a:rPr lang="en-US" sz="16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Organizing  </a:t>
            </a: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Committee (Jed)</a:t>
            </a:r>
            <a:endParaRPr lang="en-US" sz="16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4291" y="1484784"/>
            <a:ext cx="3283525" cy="62170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VICE-PRESIDENT &amp;</a:t>
            </a:r>
            <a:endParaRPr lang="en-US" sz="16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Head Of  </a:t>
            </a:r>
            <a:r>
              <a:rPr lang="en-US" sz="16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Scientific </a:t>
            </a: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Committee 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(Pond)</a:t>
            </a:r>
            <a:endParaRPr lang="th-TH" sz="14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8144" y="764704"/>
            <a:ext cx="2895600" cy="48013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Secretary </a:t>
            </a: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of </a:t>
            </a:r>
            <a:r>
              <a:rPr lang="en-US" sz="16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the </a:t>
            </a: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Committee 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(</a:t>
            </a:r>
            <a:r>
              <a:rPr lang="en-US" sz="1200" dirty="0" err="1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Noona,Cookkik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Calibri" pitchFamily="34" charset="0"/>
              </a:rPr>
              <a:t>)</a:t>
            </a:r>
            <a:endParaRPr lang="en-US" sz="1600" b="1" dirty="0">
              <a:ln w="18000">
                <a:noFill/>
                <a:prstDash val="solid"/>
                <a:miter lim="800000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11560" y="6165304"/>
            <a:ext cx="2633506" cy="57688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4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cs typeface="Calibri" pitchFamily="34" charset="0"/>
            </a:endParaRP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Essay &amp; Drawing               </a:t>
            </a: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(Ben , </a:t>
            </a:r>
            <a:r>
              <a:rPr lang="en-US" sz="1800" dirty="0" err="1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Oom</a:t>
            </a: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) </a:t>
            </a:r>
            <a:r>
              <a:rPr lang="en-US" sz="1800" dirty="0" smtClean="0"/>
              <a:t> </a:t>
            </a:r>
            <a:endParaRPr lang="en-US" sz="18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cs typeface="Calibri" pitchFamily="34" charset="0"/>
            </a:endParaRPr>
          </a:p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    </a:t>
            </a:r>
          </a:p>
        </p:txBody>
      </p:sp>
      <p:sp>
        <p:nvSpPr>
          <p:cNvPr id="35" name="Rectangle 25"/>
          <p:cNvSpPr/>
          <p:nvPr/>
        </p:nvSpPr>
        <p:spPr>
          <a:xfrm>
            <a:off x="1102046" y="3212976"/>
            <a:ext cx="2213808" cy="35719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-Paper Submission </a:t>
            </a:r>
            <a:r>
              <a:rPr lang="en-GB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(Boy)</a:t>
            </a:r>
            <a:endParaRPr lang="en-US" sz="16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38" name="Rectangle 25"/>
          <p:cNvSpPr/>
          <p:nvPr/>
        </p:nvSpPr>
        <p:spPr>
          <a:xfrm>
            <a:off x="1095674" y="4095648"/>
            <a:ext cx="2580220" cy="35719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-Paper Reviewing (Dream)</a:t>
            </a:r>
          </a:p>
        </p:txBody>
      </p:sp>
      <p:sp>
        <p:nvSpPr>
          <p:cNvPr id="39" name="Rectangle 25"/>
          <p:cNvSpPr/>
          <p:nvPr/>
        </p:nvSpPr>
        <p:spPr>
          <a:xfrm>
            <a:off x="1095674" y="3671740"/>
            <a:ext cx="2220180" cy="35719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-Paper Database </a:t>
            </a:r>
            <a:r>
              <a:rPr lang="en-US" sz="1600" dirty="0" smtClean="0"/>
              <a:t> (</a:t>
            </a:r>
            <a:r>
              <a:rPr lang="en-US" sz="1600" b="1" dirty="0" smtClean="0"/>
              <a:t>Frame)</a:t>
            </a:r>
            <a:endParaRPr lang="en-US" sz="16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53" name="Rectangle 25"/>
          <p:cNvSpPr/>
          <p:nvPr/>
        </p:nvSpPr>
        <p:spPr>
          <a:xfrm>
            <a:off x="611560" y="4581128"/>
            <a:ext cx="3168352" cy="34365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Page making &amp; Publishing Units</a:t>
            </a:r>
            <a:endParaRPr lang="en-US" sz="18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54" name="Rectangle 25"/>
          <p:cNvSpPr/>
          <p:nvPr/>
        </p:nvSpPr>
        <p:spPr>
          <a:xfrm>
            <a:off x="1101865" y="5013176"/>
            <a:ext cx="2615887" cy="2880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-</a:t>
            </a:r>
            <a:r>
              <a:rPr lang="en-US" sz="1400" dirty="0" err="1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Pagemaker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Gik,Cookkik</a:t>
            </a:r>
            <a:r>
              <a:rPr lang="en-US" sz="1400" b="1" dirty="0" smtClean="0"/>
              <a:t>)</a:t>
            </a:r>
            <a:endParaRPr lang="en-US" sz="14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55" name="Rectangle 25"/>
          <p:cNvSpPr/>
          <p:nvPr/>
        </p:nvSpPr>
        <p:spPr>
          <a:xfrm>
            <a:off x="1092016" y="5373216"/>
            <a:ext cx="3047936" cy="28518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-Publisher Dealer</a:t>
            </a:r>
            <a:r>
              <a:rPr lang="en-US" sz="1400" dirty="0" smtClean="0"/>
              <a:t> (</a:t>
            </a:r>
            <a:r>
              <a:rPr lang="en-US" sz="1400" b="1" dirty="0" err="1" smtClean="0"/>
              <a:t>Gik,Cookkik,Pookpik</a:t>
            </a:r>
            <a:r>
              <a:rPr lang="en-US" sz="1400" b="1" dirty="0"/>
              <a:t>)</a:t>
            </a:r>
            <a:endParaRPr lang="en-US" sz="14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cxnSp>
        <p:nvCxnSpPr>
          <p:cNvPr id="68" name="Straight Connector 76"/>
          <p:cNvCxnSpPr/>
          <p:nvPr/>
        </p:nvCxnSpPr>
        <p:spPr>
          <a:xfrm>
            <a:off x="6404010" y="3789040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76"/>
          <p:cNvCxnSpPr/>
          <p:nvPr/>
        </p:nvCxnSpPr>
        <p:spPr>
          <a:xfrm>
            <a:off x="6391870" y="3284984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25"/>
          <p:cNvSpPr/>
          <p:nvPr/>
        </p:nvSpPr>
        <p:spPr>
          <a:xfrm>
            <a:off x="5508104" y="3140968"/>
            <a:ext cx="2611288" cy="36004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-Registration Submission 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(</a:t>
            </a:r>
            <a:r>
              <a:rPr lang="en-US" sz="1400" dirty="0" err="1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Ao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)</a:t>
            </a:r>
            <a:endParaRPr lang="en-US" sz="18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sp>
        <p:nvSpPr>
          <p:cNvPr id="71" name="Rectangle 25"/>
          <p:cNvSpPr/>
          <p:nvPr/>
        </p:nvSpPr>
        <p:spPr>
          <a:xfrm>
            <a:off x="5508104" y="3573016"/>
            <a:ext cx="2611288" cy="43359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</a:t>
            </a: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Registration</a:t>
            </a: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Database 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(Fang)</a:t>
            </a:r>
            <a:endParaRPr lang="en-US" sz="1800" dirty="0"/>
          </a:p>
        </p:txBody>
      </p:sp>
      <p:sp>
        <p:nvSpPr>
          <p:cNvPr id="72" name="Rectangle 25"/>
          <p:cNvSpPr/>
          <p:nvPr/>
        </p:nvSpPr>
        <p:spPr>
          <a:xfrm>
            <a:off x="5292080" y="4581128"/>
            <a:ext cx="3240360" cy="36004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4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Symposium Materials Unit</a:t>
            </a: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4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cxnSp>
        <p:nvCxnSpPr>
          <p:cNvPr id="81" name="Straight Connector 76"/>
          <p:cNvCxnSpPr/>
          <p:nvPr/>
        </p:nvCxnSpPr>
        <p:spPr>
          <a:xfrm flipV="1">
            <a:off x="7837910" y="5503682"/>
            <a:ext cx="478506" cy="135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76"/>
          <p:cNvCxnSpPr/>
          <p:nvPr/>
        </p:nvCxnSpPr>
        <p:spPr>
          <a:xfrm>
            <a:off x="7829105" y="5229200"/>
            <a:ext cx="4873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25"/>
          <p:cNvSpPr/>
          <p:nvPr/>
        </p:nvSpPr>
        <p:spPr>
          <a:xfrm>
            <a:off x="5364088" y="5013177"/>
            <a:ext cx="2736304" cy="2880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Printing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(</a:t>
            </a:r>
            <a:r>
              <a:rPr lang="en-GB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E</a:t>
            </a:r>
            <a:r>
              <a:rPr lang="en-US" sz="12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m , Boss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84" name="Rectangle 25"/>
          <p:cNvSpPr/>
          <p:nvPr/>
        </p:nvSpPr>
        <p:spPr>
          <a:xfrm>
            <a:off x="5364088" y="5373216"/>
            <a:ext cx="2736304" cy="2880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Storage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 (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Yin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, Golf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)</a:t>
            </a:r>
          </a:p>
        </p:txBody>
      </p:sp>
      <p:cxnSp>
        <p:nvCxnSpPr>
          <p:cNvPr id="46" name="Straight Connector 76"/>
          <p:cNvCxnSpPr/>
          <p:nvPr/>
        </p:nvCxnSpPr>
        <p:spPr>
          <a:xfrm>
            <a:off x="842974" y="5877272"/>
            <a:ext cx="1928826" cy="126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25"/>
          <p:cNvSpPr/>
          <p:nvPr/>
        </p:nvSpPr>
        <p:spPr>
          <a:xfrm>
            <a:off x="1092016" y="5733256"/>
            <a:ext cx="3047936" cy="2880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-public relations </a:t>
            </a:r>
            <a:r>
              <a:rPr lang="en-US" sz="1400" dirty="0" smtClean="0"/>
              <a:t>(</a:t>
            </a:r>
            <a:r>
              <a:rPr lang="en-US" sz="1400" b="1" dirty="0" err="1" smtClean="0"/>
              <a:t>Pookpik</a:t>
            </a:r>
            <a:r>
              <a:rPr lang="en-US" sz="1400" b="1" dirty="0" smtClean="0"/>
              <a:t> and member)</a:t>
            </a:r>
            <a:endParaRPr lang="en-US" sz="14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8532440" y="2420888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95536" y="2420888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95536" y="2852936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532440" y="2852936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827584" y="3068960"/>
            <a:ext cx="15572" cy="1224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83763" y="2223272"/>
            <a:ext cx="2908117" cy="3416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bg1"/>
                </a:solidFill>
                <a:cs typeface="Calibri" pitchFamily="34" charset="0"/>
              </a:rPr>
              <a:t>Editor </a:t>
            </a: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bg1"/>
                </a:solidFill>
                <a:cs typeface="Calibri" pitchFamily="34" charset="0"/>
              </a:rPr>
              <a:t> 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bg1"/>
                </a:solidFill>
                <a:cs typeface="Calibri" pitchFamily="34" charset="0"/>
              </a:rPr>
              <a:t>(</a:t>
            </a: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bg1"/>
                </a:solidFill>
                <a:cs typeface="Calibri" pitchFamily="34" charset="0"/>
              </a:rPr>
              <a:t>Beam, Fai)</a:t>
            </a:r>
            <a:r>
              <a:rPr lang="en-US" sz="1100" dirty="0" smtClean="0">
                <a:solidFill>
                  <a:schemeClr val="bg1"/>
                </a:solidFill>
              </a:rPr>
              <a:t>  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1560" y="2708920"/>
            <a:ext cx="2245359" cy="362976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Paper Coordinator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796136" y="2244444"/>
            <a:ext cx="2736304" cy="32046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en-US" sz="1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Arts &amp; </a:t>
            </a:r>
            <a:r>
              <a:rPr lang="en-US" sz="1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Design </a:t>
            </a:r>
            <a:r>
              <a:rPr lang="en-US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(</a:t>
            </a:r>
            <a:r>
              <a:rPr lang="en-GB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Tor ,</a:t>
            </a:r>
            <a:r>
              <a:rPr lang="en-GB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Wat</a:t>
            </a:r>
            <a:r>
              <a:rPr lang="en-GB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)</a:t>
            </a:r>
            <a:endParaRPr lang="en-US" sz="2000" dirty="0" smtClean="0">
              <a:ln w="18415" cmpd="sng">
                <a:noFill/>
                <a:prstDash val="solid"/>
              </a:ln>
              <a:solidFill>
                <a:srgbClr val="FFFFFF"/>
              </a:solidFill>
            </a:endParaRPr>
          </a:p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</a:rPr>
              <a:t>    </a:t>
            </a:r>
            <a:endParaRPr lang="th-TH" sz="1400" dirty="0">
              <a:ln w="18415" cmpd="sng">
                <a:noFill/>
                <a:prstDash val="solid"/>
              </a:ln>
              <a:solidFill>
                <a:srgbClr val="FFFFFF"/>
              </a:solidFill>
            </a:endParaRPr>
          </a:p>
        </p:txBody>
      </p:sp>
      <p:sp>
        <p:nvSpPr>
          <p:cNvPr id="67" name="Rectangle 25"/>
          <p:cNvSpPr/>
          <p:nvPr/>
        </p:nvSpPr>
        <p:spPr>
          <a:xfrm>
            <a:off x="5952823" y="2708920"/>
            <a:ext cx="2579617" cy="32147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8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Registration Coordinator</a:t>
            </a: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4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8316416" y="3068960"/>
            <a:ext cx="0" cy="11521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95536" y="4725144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532440" y="4725144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827584" y="4941168"/>
            <a:ext cx="15572" cy="9361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95536" y="6381328"/>
            <a:ext cx="2160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316416" y="4941168"/>
            <a:ext cx="0" cy="9361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25"/>
          <p:cNvSpPr/>
          <p:nvPr/>
        </p:nvSpPr>
        <p:spPr>
          <a:xfrm>
            <a:off x="5508104" y="4077072"/>
            <a:ext cx="2592288" cy="36004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6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-Symposium Registration Desk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5826926" y="6165304"/>
            <a:ext cx="2633506" cy="57688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sz="14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cs typeface="Calibri" pitchFamily="34" charset="0"/>
            </a:endParaRPr>
          </a:p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8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  <a:cs typeface="Calibri" pitchFamily="34" charset="0"/>
              </a:rPr>
              <a:t>On-site Coordinator </a:t>
            </a:r>
            <a:r>
              <a:rPr lang="en-US" sz="1800" dirty="0" smtClean="0"/>
              <a:t> </a:t>
            </a:r>
            <a:endParaRPr lang="en-US" sz="1800" dirty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  <a:cs typeface="Calibri" pitchFamily="34" charset="0"/>
            </a:endParaRPr>
          </a:p>
          <a:p>
            <a:pPr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    </a:t>
            </a:r>
          </a:p>
        </p:txBody>
      </p:sp>
      <p:cxnSp>
        <p:nvCxnSpPr>
          <p:cNvPr id="91" name="Straight Connector 90"/>
          <p:cNvCxnSpPr/>
          <p:nvPr/>
        </p:nvCxnSpPr>
        <p:spPr>
          <a:xfrm>
            <a:off x="8460432" y="6381328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25"/>
          <p:cNvSpPr/>
          <p:nvPr/>
        </p:nvSpPr>
        <p:spPr>
          <a:xfrm>
            <a:off x="5364088" y="5733256"/>
            <a:ext cx="2736304" cy="2880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255" tIns="8255" rIns="8255" bIns="8255" spcCol="1270" anchor="ctr"/>
          <a:lstStyle/>
          <a:p>
            <a:pPr algn="ctr" defTabSz="5778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Photography &amp; Exhibition</a:t>
            </a:r>
            <a:r>
              <a:rPr lang="en-US" sz="1200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FF"/>
                </a:solidFill>
              </a:rPr>
              <a:t>  </a:t>
            </a:r>
            <a:endParaRPr lang="en-US" sz="1200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51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138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ชุดรูปแบบของ Office</vt:lpstr>
      <vt:lpstr>Slide 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iLLuSioN</dc:creator>
  <cp:lastModifiedBy>Noynoi</cp:lastModifiedBy>
  <cp:revision>14</cp:revision>
  <dcterms:created xsi:type="dcterms:W3CDTF">2013-06-10T05:23:42Z</dcterms:created>
  <dcterms:modified xsi:type="dcterms:W3CDTF">2013-06-21T09:37:28Z</dcterms:modified>
</cp:coreProperties>
</file>