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xml" ContentType="application/vnd.openxmlformats-officedocument.presentationml.slid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5.xml" ContentType="application/vnd.openxmlformats-officedocument.drawingml.chartshapes+xml"/>
  <Override PartName="/ppt/drawings/drawing6.xml" ContentType="application/vnd.openxmlformats-officedocument.drawingml.chartshapes+xml"/>
  <Override PartName="/docProps/core.xml" ContentType="application/vnd.openxmlformats-package.core-properties+xml"/>
  <Override PartName="/ppt/slides/slide5.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6" r:id="rId1"/>
  </p:sldMasterIdLst>
  <p:notesMasterIdLst>
    <p:notesMasterId r:id="rId19"/>
  </p:notesMasterIdLst>
  <p:sldIdLst>
    <p:sldId id="278" r:id="rId2"/>
    <p:sldId id="377" r:id="rId3"/>
    <p:sldId id="365" r:id="rId4"/>
    <p:sldId id="375" r:id="rId5"/>
    <p:sldId id="387" r:id="rId6"/>
    <p:sldId id="368" r:id="rId7"/>
    <p:sldId id="339" r:id="rId8"/>
    <p:sldId id="369" r:id="rId9"/>
    <p:sldId id="372" r:id="rId10"/>
    <p:sldId id="385" r:id="rId11"/>
    <p:sldId id="376" r:id="rId12"/>
    <p:sldId id="381" r:id="rId13"/>
    <p:sldId id="373" r:id="rId14"/>
    <p:sldId id="374" r:id="rId15"/>
    <p:sldId id="378" r:id="rId16"/>
    <p:sldId id="379" r:id="rId17"/>
    <p:sldId id="351" r:id="rId18"/>
  </p:sldIdLst>
  <p:sldSz cx="9144000" cy="6858000" type="screen4x3"/>
  <p:notesSz cx="7102475" cy="10231438"/>
  <p:defaultTextStyle>
    <a:defPPr>
      <a:defRPr lang="th-TH"/>
    </a:defPPr>
    <a:lvl1pPr algn="l" rtl="0" fontAlgn="base">
      <a:spcBef>
        <a:spcPct val="0"/>
      </a:spcBef>
      <a:spcAft>
        <a:spcPct val="0"/>
      </a:spcAft>
      <a:defRPr sz="2800" kern="1200">
        <a:solidFill>
          <a:schemeClr val="tx1"/>
        </a:solidFill>
        <a:latin typeface="Arial" pitchFamily="34" charset="0"/>
        <a:ea typeface="+mn-ea"/>
        <a:cs typeface="Angsana New" pitchFamily="18" charset="-34"/>
      </a:defRPr>
    </a:lvl1pPr>
    <a:lvl2pPr marL="457200" algn="l" rtl="0" fontAlgn="base">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fontAlgn="base">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fontAlgn="base">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fontAlgn="base">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0000"/>
    <a:srgbClr val="0000FF"/>
    <a:srgbClr val="FFFF99"/>
    <a:srgbClr val="FFFF66"/>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322" autoAdjust="0"/>
  </p:normalViewPr>
  <p:slideViewPr>
    <p:cSldViewPr>
      <p:cViewPr varScale="1">
        <p:scale>
          <a:sx n="77" d="100"/>
          <a:sy n="77" d="100"/>
        </p:scale>
        <p:origin x="-95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ATRAN%20WORK\em%20test\Validation%20data\EURO3.xlsx" TargetMode="Externa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D:\ATRAN%20WORK\em%20test\Validation%20data\EURO3.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D:\ATRAN%20WORK\em%20test\Validation%20data\EURO3.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D:\ATRAN%20WORK\em%20test\Validation%20data\EURO3.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D:\ATRAN%20WORK\EM%20calibation%20PCD\EURO3%20Cycles%20data\ECE%203.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file:///D:\ATRAN%20WORK\Run%202555\Sri\06082555\sri0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h-TH"/>
  <c:chart>
    <c:plotArea>
      <c:layout>
        <c:manualLayout>
          <c:layoutTarget val="inner"/>
          <c:xMode val="edge"/>
          <c:yMode val="edge"/>
          <c:x val="0.10635910679305245"/>
          <c:y val="0.12773062673675767"/>
          <c:w val="0.65658163650539836"/>
          <c:h val="0.74562557742378799"/>
        </c:manualLayout>
      </c:layout>
      <c:lineChart>
        <c:grouping val="standard"/>
        <c:ser>
          <c:idx val="2"/>
          <c:order val="2"/>
          <c:tx>
            <c:v>EURO3</c:v>
          </c:tx>
          <c:spPr>
            <a:ln w="19050">
              <a:solidFill>
                <a:schemeClr val="tx1"/>
              </a:solidFill>
            </a:ln>
          </c:spPr>
          <c:marker>
            <c:symbol val="none"/>
          </c:marker>
          <c:val>
            <c:numRef>
              <c:f>'EUE3'!$I$2:$I$1181</c:f>
              <c:numCache>
                <c:formatCode>General</c:formatCode>
                <c:ptCount val="118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1.387</c:v>
                </c:pt>
                <c:pt idx="19">
                  <c:v>6.6519999999999975</c:v>
                </c:pt>
                <c:pt idx="20">
                  <c:v>11.5702</c:v>
                </c:pt>
                <c:pt idx="21">
                  <c:v>14.5787</c:v>
                </c:pt>
                <c:pt idx="22">
                  <c:v>15.658100000000001</c:v>
                </c:pt>
                <c:pt idx="23">
                  <c:v>13.304</c:v>
                </c:pt>
                <c:pt idx="24">
                  <c:v>10.002400000000026</c:v>
                </c:pt>
                <c:pt idx="25">
                  <c:v>7.7313000000000134</c:v>
                </c:pt>
                <c:pt idx="26">
                  <c:v>4.4297000000000004</c:v>
                </c:pt>
                <c:pt idx="27">
                  <c:v>1.0792999999999944</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0.41020000000000001</c:v>
                </c:pt>
                <c:pt idx="49">
                  <c:v>2.7643000000000106</c:v>
                </c:pt>
                <c:pt idx="50">
                  <c:v>4.6398000000000001</c:v>
                </c:pt>
                <c:pt idx="51">
                  <c:v>5.9828999999999999</c:v>
                </c:pt>
                <c:pt idx="52">
                  <c:v>7.3698999999999995</c:v>
                </c:pt>
                <c:pt idx="53">
                  <c:v>9.7631000000000014</c:v>
                </c:pt>
                <c:pt idx="54">
                  <c:v>12.879100000000006</c:v>
                </c:pt>
                <c:pt idx="55">
                  <c:v>16.6935</c:v>
                </c:pt>
                <c:pt idx="56">
                  <c:v>19.697099999999999</c:v>
                </c:pt>
                <c:pt idx="57">
                  <c:v>22.378499999999907</c:v>
                </c:pt>
                <c:pt idx="58">
                  <c:v>25.015799999999899</c:v>
                </c:pt>
                <c:pt idx="59">
                  <c:v>27.824100000000001</c:v>
                </c:pt>
                <c:pt idx="60">
                  <c:v>30.1831</c:v>
                </c:pt>
                <c:pt idx="61">
                  <c:v>32.0244</c:v>
                </c:pt>
                <c:pt idx="62">
                  <c:v>32.830200000000005</c:v>
                </c:pt>
                <c:pt idx="63">
                  <c:v>32.42</c:v>
                </c:pt>
                <c:pt idx="64">
                  <c:v>32.146500000000003</c:v>
                </c:pt>
                <c:pt idx="65">
                  <c:v>32.4786</c:v>
                </c:pt>
                <c:pt idx="66">
                  <c:v>32.664200000000001</c:v>
                </c:pt>
                <c:pt idx="67">
                  <c:v>32.669100000000171</c:v>
                </c:pt>
                <c:pt idx="68">
                  <c:v>32.615300000000012</c:v>
                </c:pt>
                <c:pt idx="69">
                  <c:v>32.542100000000012</c:v>
                </c:pt>
                <c:pt idx="70">
                  <c:v>32.341799999999999</c:v>
                </c:pt>
                <c:pt idx="71">
                  <c:v>32.078100000000013</c:v>
                </c:pt>
                <c:pt idx="72">
                  <c:v>31.975499999999869</c:v>
                </c:pt>
                <c:pt idx="73">
                  <c:v>31.882699999999854</c:v>
                </c:pt>
                <c:pt idx="74">
                  <c:v>31.799699999999884</c:v>
                </c:pt>
                <c:pt idx="75">
                  <c:v>31.741099999999989</c:v>
                </c:pt>
                <c:pt idx="76">
                  <c:v>31.789899999999989</c:v>
                </c:pt>
                <c:pt idx="77">
                  <c:v>31.995099999999873</c:v>
                </c:pt>
                <c:pt idx="78">
                  <c:v>32.004800000000003</c:v>
                </c:pt>
                <c:pt idx="79">
                  <c:v>32.053699999999999</c:v>
                </c:pt>
                <c:pt idx="80">
                  <c:v>32.0732</c:v>
                </c:pt>
                <c:pt idx="81">
                  <c:v>32.0976</c:v>
                </c:pt>
                <c:pt idx="82">
                  <c:v>32.166000000000011</c:v>
                </c:pt>
                <c:pt idx="83">
                  <c:v>32.219700000000003</c:v>
                </c:pt>
                <c:pt idx="84">
                  <c:v>32.180700000000002</c:v>
                </c:pt>
                <c:pt idx="85">
                  <c:v>31.027999999999999</c:v>
                </c:pt>
                <c:pt idx="86">
                  <c:v>28.1904</c:v>
                </c:pt>
                <c:pt idx="87">
                  <c:v>25.577500000000001</c:v>
                </c:pt>
                <c:pt idx="88">
                  <c:v>22.676400000000001</c:v>
                </c:pt>
                <c:pt idx="89">
                  <c:v>19.8583</c:v>
                </c:pt>
                <c:pt idx="90">
                  <c:v>16.971900000000005</c:v>
                </c:pt>
                <c:pt idx="91">
                  <c:v>13.724</c:v>
                </c:pt>
                <c:pt idx="92">
                  <c:v>10.847300000000001</c:v>
                </c:pt>
                <c:pt idx="93">
                  <c:v>8.0389999999999997</c:v>
                </c:pt>
                <c:pt idx="94">
                  <c:v>5.2648999999999955</c:v>
                </c:pt>
                <c:pt idx="95">
                  <c:v>1.8558999999999943</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0.21480000000000021</c:v>
                </c:pt>
                <c:pt idx="117">
                  <c:v>1.8363</c:v>
                </c:pt>
                <c:pt idx="118">
                  <c:v>3.2332000000000001</c:v>
                </c:pt>
                <c:pt idx="119">
                  <c:v>5.4798000000000124</c:v>
                </c:pt>
                <c:pt idx="120">
                  <c:v>8.2393000000000001</c:v>
                </c:pt>
                <c:pt idx="121">
                  <c:v>9.4212000000000007</c:v>
                </c:pt>
                <c:pt idx="122">
                  <c:v>10.700800000000001</c:v>
                </c:pt>
                <c:pt idx="123">
                  <c:v>12.3711</c:v>
                </c:pt>
                <c:pt idx="124">
                  <c:v>15.1843</c:v>
                </c:pt>
                <c:pt idx="125">
                  <c:v>17.518899999999999</c:v>
                </c:pt>
                <c:pt idx="126">
                  <c:v>18.935199999999895</c:v>
                </c:pt>
                <c:pt idx="127">
                  <c:v>20.551800000000089</c:v>
                </c:pt>
                <c:pt idx="128">
                  <c:v>22.905899999999907</c:v>
                </c:pt>
                <c:pt idx="129">
                  <c:v>25.015799999999899</c:v>
                </c:pt>
                <c:pt idx="130">
                  <c:v>26.568899999999989</c:v>
                </c:pt>
                <c:pt idx="131">
                  <c:v>28.405299999999873</c:v>
                </c:pt>
                <c:pt idx="132">
                  <c:v>30.432200000000002</c:v>
                </c:pt>
                <c:pt idx="133">
                  <c:v>32.322300000000013</c:v>
                </c:pt>
                <c:pt idx="134">
                  <c:v>34.021900000000002</c:v>
                </c:pt>
                <c:pt idx="135">
                  <c:v>35.8095</c:v>
                </c:pt>
                <c:pt idx="136">
                  <c:v>37.811899999999994</c:v>
                </c:pt>
                <c:pt idx="137">
                  <c:v>39.765500000000223</c:v>
                </c:pt>
                <c:pt idx="138">
                  <c:v>41.587299999999999</c:v>
                </c:pt>
                <c:pt idx="139">
                  <c:v>43.467600000000004</c:v>
                </c:pt>
                <c:pt idx="140">
                  <c:v>45.3675</c:v>
                </c:pt>
                <c:pt idx="141">
                  <c:v>47.330800000000004</c:v>
                </c:pt>
                <c:pt idx="142">
                  <c:v>49.118400000000001</c:v>
                </c:pt>
                <c:pt idx="143">
                  <c:v>50.207500000000003</c:v>
                </c:pt>
                <c:pt idx="144">
                  <c:v>50.188000000000002</c:v>
                </c:pt>
                <c:pt idx="145">
                  <c:v>50.393100000000011</c:v>
                </c:pt>
                <c:pt idx="146">
                  <c:v>50.691000000000003</c:v>
                </c:pt>
                <c:pt idx="147">
                  <c:v>50.212400000000002</c:v>
                </c:pt>
                <c:pt idx="148">
                  <c:v>49.992600000000003</c:v>
                </c:pt>
                <c:pt idx="149">
                  <c:v>50.222200000000171</c:v>
                </c:pt>
                <c:pt idx="150">
                  <c:v>50.305200000000006</c:v>
                </c:pt>
                <c:pt idx="151">
                  <c:v>50.065900000000013</c:v>
                </c:pt>
                <c:pt idx="152">
                  <c:v>49.860800000000005</c:v>
                </c:pt>
                <c:pt idx="153">
                  <c:v>49.885200000000005</c:v>
                </c:pt>
                <c:pt idx="154">
                  <c:v>50.231900000000003</c:v>
                </c:pt>
                <c:pt idx="155">
                  <c:v>49.543300000000002</c:v>
                </c:pt>
                <c:pt idx="156">
                  <c:v>48.444400000000002</c:v>
                </c:pt>
                <c:pt idx="157">
                  <c:v>46.153800000000004</c:v>
                </c:pt>
                <c:pt idx="158">
                  <c:v>44.405300000000011</c:v>
                </c:pt>
                <c:pt idx="159">
                  <c:v>42.183100000000003</c:v>
                </c:pt>
                <c:pt idx="160">
                  <c:v>39.794800000000002</c:v>
                </c:pt>
                <c:pt idx="161">
                  <c:v>37.997500000000002</c:v>
                </c:pt>
                <c:pt idx="162">
                  <c:v>37.216100000000012</c:v>
                </c:pt>
                <c:pt idx="163">
                  <c:v>36.615300000000012</c:v>
                </c:pt>
                <c:pt idx="164">
                  <c:v>36.004800000000003</c:v>
                </c:pt>
                <c:pt idx="165">
                  <c:v>35.428500000000113</c:v>
                </c:pt>
                <c:pt idx="166">
                  <c:v>35.4236</c:v>
                </c:pt>
                <c:pt idx="167">
                  <c:v>35.663000000000011</c:v>
                </c:pt>
                <c:pt idx="168">
                  <c:v>35.321100000000001</c:v>
                </c:pt>
                <c:pt idx="169">
                  <c:v>34.979200000000006</c:v>
                </c:pt>
                <c:pt idx="170">
                  <c:v>34.691000000000003</c:v>
                </c:pt>
                <c:pt idx="171">
                  <c:v>34.671500000000002</c:v>
                </c:pt>
                <c:pt idx="172">
                  <c:v>34.905900000000003</c:v>
                </c:pt>
                <c:pt idx="173">
                  <c:v>35.1648</c:v>
                </c:pt>
                <c:pt idx="174">
                  <c:v>35.330800000000004</c:v>
                </c:pt>
                <c:pt idx="175">
                  <c:v>34.964500000000001</c:v>
                </c:pt>
                <c:pt idx="176">
                  <c:v>34.363800000000005</c:v>
                </c:pt>
                <c:pt idx="177">
                  <c:v>33.689800000000005</c:v>
                </c:pt>
                <c:pt idx="178">
                  <c:v>30.925499999999847</c:v>
                </c:pt>
                <c:pt idx="179">
                  <c:v>27.692299999999989</c:v>
                </c:pt>
                <c:pt idx="180">
                  <c:v>24.009699999999899</c:v>
                </c:pt>
                <c:pt idx="181">
                  <c:v>20.795999999999989</c:v>
                </c:pt>
                <c:pt idx="182">
                  <c:v>17.733799999999899</c:v>
                </c:pt>
                <c:pt idx="183">
                  <c:v>14.6568</c:v>
                </c:pt>
                <c:pt idx="184">
                  <c:v>11.462700000000048</c:v>
                </c:pt>
                <c:pt idx="185">
                  <c:v>8.4053000000000004</c:v>
                </c:pt>
                <c:pt idx="186">
                  <c:v>5.4700000000000024</c:v>
                </c:pt>
                <c:pt idx="187">
                  <c:v>1.9486999999999952</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1.2013999999999923</c:v>
                </c:pt>
                <c:pt idx="206">
                  <c:v>2.9107999999999987</c:v>
                </c:pt>
                <c:pt idx="207">
                  <c:v>6.6764000000000001</c:v>
                </c:pt>
                <c:pt idx="208">
                  <c:v>10.1587</c:v>
                </c:pt>
                <c:pt idx="209">
                  <c:v>12.112300000000001</c:v>
                </c:pt>
                <c:pt idx="210">
                  <c:v>13.9291</c:v>
                </c:pt>
                <c:pt idx="211">
                  <c:v>15.321100000000001</c:v>
                </c:pt>
                <c:pt idx="212">
                  <c:v>15.1648</c:v>
                </c:pt>
                <c:pt idx="213">
                  <c:v>15.7362</c:v>
                </c:pt>
                <c:pt idx="214">
                  <c:v>16.322299999999895</c:v>
                </c:pt>
                <c:pt idx="215">
                  <c:v>16.043900000000001</c:v>
                </c:pt>
                <c:pt idx="216">
                  <c:v>15.682500000000006</c:v>
                </c:pt>
                <c:pt idx="217">
                  <c:v>15.2136</c:v>
                </c:pt>
                <c:pt idx="218">
                  <c:v>13.074400000000002</c:v>
                </c:pt>
                <c:pt idx="219">
                  <c:v>11.345500000000024</c:v>
                </c:pt>
                <c:pt idx="220">
                  <c:v>8.4835000000000047</c:v>
                </c:pt>
                <c:pt idx="221">
                  <c:v>5.1867999999999999</c:v>
                </c:pt>
                <c:pt idx="222">
                  <c:v>1.5726</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1.4895999999999925</c:v>
                </c:pt>
                <c:pt idx="245">
                  <c:v>3.5897000000000001</c:v>
                </c:pt>
                <c:pt idx="246">
                  <c:v>7.8338999999999999</c:v>
                </c:pt>
                <c:pt idx="247">
                  <c:v>9.8021000000000047</c:v>
                </c:pt>
                <c:pt idx="248">
                  <c:v>12.3711</c:v>
                </c:pt>
                <c:pt idx="249">
                  <c:v>15.267300000000001</c:v>
                </c:pt>
                <c:pt idx="250">
                  <c:v>17.787499999999884</c:v>
                </c:pt>
                <c:pt idx="251">
                  <c:v>20.283199999999876</c:v>
                </c:pt>
                <c:pt idx="252">
                  <c:v>22.8962</c:v>
                </c:pt>
                <c:pt idx="253">
                  <c:v>25.5091</c:v>
                </c:pt>
                <c:pt idx="254">
                  <c:v>27.873000000000001</c:v>
                </c:pt>
                <c:pt idx="255">
                  <c:v>30.212399999999903</c:v>
                </c:pt>
                <c:pt idx="256">
                  <c:v>32.175800000000002</c:v>
                </c:pt>
                <c:pt idx="257">
                  <c:v>33.025600000000011</c:v>
                </c:pt>
                <c:pt idx="258">
                  <c:v>32.776500000000013</c:v>
                </c:pt>
                <c:pt idx="259">
                  <c:v>32.532300000000063</c:v>
                </c:pt>
                <c:pt idx="260">
                  <c:v>32.263700000000163</c:v>
                </c:pt>
                <c:pt idx="261">
                  <c:v>31.9511</c:v>
                </c:pt>
                <c:pt idx="262">
                  <c:v>32.258800000000001</c:v>
                </c:pt>
                <c:pt idx="263">
                  <c:v>32.654400000000003</c:v>
                </c:pt>
                <c:pt idx="264">
                  <c:v>32.634900000000002</c:v>
                </c:pt>
                <c:pt idx="265">
                  <c:v>32.473700000000001</c:v>
                </c:pt>
                <c:pt idx="266">
                  <c:v>32.454199999999993</c:v>
                </c:pt>
                <c:pt idx="267">
                  <c:v>32.0732</c:v>
                </c:pt>
                <c:pt idx="268">
                  <c:v>31.892499999999895</c:v>
                </c:pt>
                <c:pt idx="269">
                  <c:v>31.995099999999873</c:v>
                </c:pt>
                <c:pt idx="270">
                  <c:v>32.141600000000004</c:v>
                </c:pt>
                <c:pt idx="271">
                  <c:v>32.244200000000006</c:v>
                </c:pt>
                <c:pt idx="272">
                  <c:v>32.317399999999999</c:v>
                </c:pt>
                <c:pt idx="273">
                  <c:v>32.161100000000012</c:v>
                </c:pt>
                <c:pt idx="274">
                  <c:v>32.317399999999999</c:v>
                </c:pt>
                <c:pt idx="275">
                  <c:v>32.493200000000002</c:v>
                </c:pt>
                <c:pt idx="276">
                  <c:v>32.537200000000006</c:v>
                </c:pt>
                <c:pt idx="277">
                  <c:v>32.434600000000003</c:v>
                </c:pt>
                <c:pt idx="278">
                  <c:v>32.361400000000003</c:v>
                </c:pt>
                <c:pt idx="279">
                  <c:v>32.151400000000002</c:v>
                </c:pt>
                <c:pt idx="280">
                  <c:v>30.529900000000001</c:v>
                </c:pt>
                <c:pt idx="281">
                  <c:v>27.560399999999884</c:v>
                </c:pt>
                <c:pt idx="282">
                  <c:v>25.299099999999989</c:v>
                </c:pt>
                <c:pt idx="283">
                  <c:v>22.2515</c:v>
                </c:pt>
                <c:pt idx="284">
                  <c:v>19.3992</c:v>
                </c:pt>
                <c:pt idx="285">
                  <c:v>16.727699999999899</c:v>
                </c:pt>
                <c:pt idx="286">
                  <c:v>14.2759</c:v>
                </c:pt>
                <c:pt idx="287">
                  <c:v>11.1746</c:v>
                </c:pt>
                <c:pt idx="288">
                  <c:v>8.1123000000000012</c:v>
                </c:pt>
                <c:pt idx="289">
                  <c:v>5.1036999999999999</c:v>
                </c:pt>
                <c:pt idx="290">
                  <c:v>1.6312</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0.37110000000000032</c:v>
                </c:pt>
                <c:pt idx="312">
                  <c:v>2.105</c:v>
                </c:pt>
                <c:pt idx="313">
                  <c:v>3.8632</c:v>
                </c:pt>
                <c:pt idx="314">
                  <c:v>6.7544999999999975</c:v>
                </c:pt>
                <c:pt idx="315">
                  <c:v>8.0488</c:v>
                </c:pt>
                <c:pt idx="316">
                  <c:v>8.8986000000000001</c:v>
                </c:pt>
                <c:pt idx="317">
                  <c:v>10.525</c:v>
                </c:pt>
                <c:pt idx="318">
                  <c:v>12.747199999999999</c:v>
                </c:pt>
                <c:pt idx="319">
                  <c:v>14.6275</c:v>
                </c:pt>
                <c:pt idx="320">
                  <c:v>16.854700000000001</c:v>
                </c:pt>
                <c:pt idx="321">
                  <c:v>18.520099999999989</c:v>
                </c:pt>
                <c:pt idx="322">
                  <c:v>20.766699999999865</c:v>
                </c:pt>
                <c:pt idx="323">
                  <c:v>23.1599000000001</c:v>
                </c:pt>
                <c:pt idx="324">
                  <c:v>24.224599999999903</c:v>
                </c:pt>
                <c:pt idx="325">
                  <c:v>25.489599999999839</c:v>
                </c:pt>
                <c:pt idx="326">
                  <c:v>27.340599999999895</c:v>
                </c:pt>
                <c:pt idx="327">
                  <c:v>29.484699999999869</c:v>
                </c:pt>
                <c:pt idx="328">
                  <c:v>31.7362</c:v>
                </c:pt>
                <c:pt idx="329">
                  <c:v>33.831499999999998</c:v>
                </c:pt>
                <c:pt idx="330">
                  <c:v>35.682500000000012</c:v>
                </c:pt>
                <c:pt idx="331">
                  <c:v>37.514000000000003</c:v>
                </c:pt>
                <c:pt idx="332">
                  <c:v>39.4236</c:v>
                </c:pt>
                <c:pt idx="333">
                  <c:v>41.484699999999997</c:v>
                </c:pt>
                <c:pt idx="334">
                  <c:v>43.579900000000002</c:v>
                </c:pt>
                <c:pt idx="335">
                  <c:v>45.548200000000001</c:v>
                </c:pt>
                <c:pt idx="336">
                  <c:v>47.521300000000011</c:v>
                </c:pt>
                <c:pt idx="337">
                  <c:v>49.465200000000003</c:v>
                </c:pt>
                <c:pt idx="338">
                  <c:v>50.568900000000063</c:v>
                </c:pt>
                <c:pt idx="339">
                  <c:v>50.271000000000001</c:v>
                </c:pt>
                <c:pt idx="340">
                  <c:v>50.422400000000003</c:v>
                </c:pt>
                <c:pt idx="341">
                  <c:v>50.075700000000012</c:v>
                </c:pt>
                <c:pt idx="342">
                  <c:v>50.031700000000001</c:v>
                </c:pt>
                <c:pt idx="343">
                  <c:v>50.368700000000011</c:v>
                </c:pt>
                <c:pt idx="344">
                  <c:v>50.383299999999998</c:v>
                </c:pt>
                <c:pt idx="345">
                  <c:v>50.051200000000001</c:v>
                </c:pt>
                <c:pt idx="346">
                  <c:v>49.836300000000001</c:v>
                </c:pt>
                <c:pt idx="347">
                  <c:v>49.748400000000011</c:v>
                </c:pt>
                <c:pt idx="348">
                  <c:v>50.061</c:v>
                </c:pt>
                <c:pt idx="349">
                  <c:v>50.295400000000171</c:v>
                </c:pt>
                <c:pt idx="350">
                  <c:v>49.694700000000012</c:v>
                </c:pt>
                <c:pt idx="351">
                  <c:v>48.463900000000002</c:v>
                </c:pt>
                <c:pt idx="352">
                  <c:v>45.943800000000003</c:v>
                </c:pt>
                <c:pt idx="353">
                  <c:v>44.395600000000002</c:v>
                </c:pt>
                <c:pt idx="354">
                  <c:v>42.603100000000012</c:v>
                </c:pt>
                <c:pt idx="355">
                  <c:v>40.0488</c:v>
                </c:pt>
                <c:pt idx="356">
                  <c:v>38.344299999999997</c:v>
                </c:pt>
                <c:pt idx="357">
                  <c:v>36.918100000000003</c:v>
                </c:pt>
                <c:pt idx="358">
                  <c:v>36.302800000000005</c:v>
                </c:pt>
                <c:pt idx="359">
                  <c:v>35.760600000000011</c:v>
                </c:pt>
                <c:pt idx="360">
                  <c:v>35.247800000000005</c:v>
                </c:pt>
                <c:pt idx="361">
                  <c:v>35.208700000000171</c:v>
                </c:pt>
                <c:pt idx="362">
                  <c:v>35.438300000000012</c:v>
                </c:pt>
                <c:pt idx="363">
                  <c:v>35.125700000000194</c:v>
                </c:pt>
                <c:pt idx="364">
                  <c:v>34.852200000000003</c:v>
                </c:pt>
                <c:pt idx="365">
                  <c:v>35.1111</c:v>
                </c:pt>
                <c:pt idx="366">
                  <c:v>35.438300000000012</c:v>
                </c:pt>
                <c:pt idx="367">
                  <c:v>35.4529</c:v>
                </c:pt>
                <c:pt idx="368">
                  <c:v>35.467600000000004</c:v>
                </c:pt>
                <c:pt idx="369">
                  <c:v>35.467600000000004</c:v>
                </c:pt>
                <c:pt idx="370">
                  <c:v>35.409000000000006</c:v>
                </c:pt>
                <c:pt idx="371">
                  <c:v>34.6813</c:v>
                </c:pt>
                <c:pt idx="372">
                  <c:v>32.5274</c:v>
                </c:pt>
                <c:pt idx="373">
                  <c:v>29.9194</c:v>
                </c:pt>
                <c:pt idx="374">
                  <c:v>27.3992</c:v>
                </c:pt>
                <c:pt idx="375">
                  <c:v>24.322299999999895</c:v>
                </c:pt>
                <c:pt idx="376">
                  <c:v>20.703199999999907</c:v>
                </c:pt>
                <c:pt idx="377">
                  <c:v>17.719100000000001</c:v>
                </c:pt>
                <c:pt idx="378">
                  <c:v>15.081800000000001</c:v>
                </c:pt>
                <c:pt idx="379">
                  <c:v>11.648299999999999</c:v>
                </c:pt>
                <c:pt idx="380">
                  <c:v>8.0341000000000005</c:v>
                </c:pt>
                <c:pt idx="381">
                  <c:v>5.0305</c:v>
                </c:pt>
                <c:pt idx="382">
                  <c:v>1.4797999999999909</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0.90839999999999999</c:v>
                </c:pt>
                <c:pt idx="401">
                  <c:v>2.7838000000000012</c:v>
                </c:pt>
                <c:pt idx="402">
                  <c:v>6.2368000000000023</c:v>
                </c:pt>
                <c:pt idx="403">
                  <c:v>9.8412000000000006</c:v>
                </c:pt>
                <c:pt idx="404">
                  <c:v>13.7094</c:v>
                </c:pt>
                <c:pt idx="405">
                  <c:v>15.218500000000001</c:v>
                </c:pt>
                <c:pt idx="406">
                  <c:v>15.052500000000054</c:v>
                </c:pt>
                <c:pt idx="407">
                  <c:v>14.7301</c:v>
                </c:pt>
                <c:pt idx="408">
                  <c:v>14.798500000000001</c:v>
                </c:pt>
                <c:pt idx="409">
                  <c:v>15.2478</c:v>
                </c:pt>
                <c:pt idx="410">
                  <c:v>15.623900000000001</c:v>
                </c:pt>
                <c:pt idx="411">
                  <c:v>15.692300000000001</c:v>
                </c:pt>
                <c:pt idx="412">
                  <c:v>15.6092</c:v>
                </c:pt>
                <c:pt idx="413">
                  <c:v>14.2515</c:v>
                </c:pt>
                <c:pt idx="414">
                  <c:v>11.194100000000001</c:v>
                </c:pt>
                <c:pt idx="415">
                  <c:v>8.3125000000000266</c:v>
                </c:pt>
                <c:pt idx="416">
                  <c:v>4.8498000000000001</c:v>
                </c:pt>
                <c:pt idx="417">
                  <c:v>1.26</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0</c:v>
                </c:pt>
                <c:pt idx="433">
                  <c:v>0</c:v>
                </c:pt>
                <c:pt idx="434">
                  <c:v>0</c:v>
                </c:pt>
                <c:pt idx="435">
                  <c:v>0</c:v>
                </c:pt>
                <c:pt idx="436">
                  <c:v>0</c:v>
                </c:pt>
                <c:pt idx="437">
                  <c:v>0</c:v>
                </c:pt>
                <c:pt idx="438">
                  <c:v>0.63980000000000337</c:v>
                </c:pt>
                <c:pt idx="439">
                  <c:v>2.4028999999999967</c:v>
                </c:pt>
                <c:pt idx="440">
                  <c:v>5.0842000000000001</c:v>
                </c:pt>
                <c:pt idx="441">
                  <c:v>8.0586000000000002</c:v>
                </c:pt>
                <c:pt idx="442">
                  <c:v>9.6166</c:v>
                </c:pt>
                <c:pt idx="443">
                  <c:v>11.7216</c:v>
                </c:pt>
                <c:pt idx="444">
                  <c:v>14.075700000000024</c:v>
                </c:pt>
                <c:pt idx="445">
                  <c:v>17.719100000000001</c:v>
                </c:pt>
                <c:pt idx="446">
                  <c:v>20.3565</c:v>
                </c:pt>
                <c:pt idx="447">
                  <c:v>23.2332</c:v>
                </c:pt>
                <c:pt idx="448">
                  <c:v>25.806999999999999</c:v>
                </c:pt>
                <c:pt idx="449">
                  <c:v>27.94619999999988</c:v>
                </c:pt>
                <c:pt idx="450">
                  <c:v>30.090299999999989</c:v>
                </c:pt>
                <c:pt idx="451">
                  <c:v>31.990200000000002</c:v>
                </c:pt>
                <c:pt idx="452">
                  <c:v>32.986499999999999</c:v>
                </c:pt>
                <c:pt idx="453">
                  <c:v>32.927900000000001</c:v>
                </c:pt>
                <c:pt idx="454">
                  <c:v>32.796000000000063</c:v>
                </c:pt>
                <c:pt idx="455">
                  <c:v>32.786300000000011</c:v>
                </c:pt>
                <c:pt idx="456">
                  <c:v>32.297900000000013</c:v>
                </c:pt>
                <c:pt idx="457">
                  <c:v>32.229500000000193</c:v>
                </c:pt>
                <c:pt idx="458">
                  <c:v>32.468800000000002</c:v>
                </c:pt>
                <c:pt idx="459">
                  <c:v>32.659300000000002</c:v>
                </c:pt>
                <c:pt idx="460">
                  <c:v>32.634900000000002</c:v>
                </c:pt>
                <c:pt idx="461">
                  <c:v>32.463900000000002</c:v>
                </c:pt>
                <c:pt idx="462">
                  <c:v>31.985299999999825</c:v>
                </c:pt>
                <c:pt idx="463">
                  <c:v>31.8583</c:v>
                </c:pt>
                <c:pt idx="464">
                  <c:v>31.94619999999988</c:v>
                </c:pt>
                <c:pt idx="465">
                  <c:v>31.9511</c:v>
                </c:pt>
                <c:pt idx="466">
                  <c:v>32.009700000000002</c:v>
                </c:pt>
                <c:pt idx="467">
                  <c:v>31.892499999999895</c:v>
                </c:pt>
                <c:pt idx="468">
                  <c:v>31.770399999999899</c:v>
                </c:pt>
                <c:pt idx="469">
                  <c:v>31.726400000000002</c:v>
                </c:pt>
                <c:pt idx="470">
                  <c:v>31.9072</c:v>
                </c:pt>
                <c:pt idx="471">
                  <c:v>32.195300000000231</c:v>
                </c:pt>
                <c:pt idx="472">
                  <c:v>32.522500000000171</c:v>
                </c:pt>
                <c:pt idx="473">
                  <c:v>32.473700000000001</c:v>
                </c:pt>
                <c:pt idx="474">
                  <c:v>31.960899999999899</c:v>
                </c:pt>
                <c:pt idx="475">
                  <c:v>30.857099999999999</c:v>
                </c:pt>
                <c:pt idx="476">
                  <c:v>28.058599999999895</c:v>
                </c:pt>
                <c:pt idx="477">
                  <c:v>25.538399999999989</c:v>
                </c:pt>
                <c:pt idx="478">
                  <c:v>22.598199999999899</c:v>
                </c:pt>
                <c:pt idx="479">
                  <c:v>19.785099999999861</c:v>
                </c:pt>
                <c:pt idx="480">
                  <c:v>17.299099999999989</c:v>
                </c:pt>
                <c:pt idx="481">
                  <c:v>14.451700000000002</c:v>
                </c:pt>
                <c:pt idx="482">
                  <c:v>11.477400000000006</c:v>
                </c:pt>
                <c:pt idx="483">
                  <c:v>8.1611000000000011</c:v>
                </c:pt>
                <c:pt idx="484">
                  <c:v>5.1086</c:v>
                </c:pt>
                <c:pt idx="485">
                  <c:v>0.94259999999999999</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0.21000000000000021</c:v>
                </c:pt>
                <c:pt idx="507">
                  <c:v>1.8608</c:v>
                </c:pt>
                <c:pt idx="508">
                  <c:v>3.3845999999999998</c:v>
                </c:pt>
                <c:pt idx="509">
                  <c:v>5.8997999999999999</c:v>
                </c:pt>
                <c:pt idx="510">
                  <c:v>8.5421000000000014</c:v>
                </c:pt>
                <c:pt idx="511">
                  <c:v>9.5433000000000003</c:v>
                </c:pt>
                <c:pt idx="512">
                  <c:v>10.710600000000001</c:v>
                </c:pt>
                <c:pt idx="513">
                  <c:v>12.312500000000048</c:v>
                </c:pt>
                <c:pt idx="514">
                  <c:v>14.427300000000001</c:v>
                </c:pt>
                <c:pt idx="515">
                  <c:v>16.752099999999899</c:v>
                </c:pt>
                <c:pt idx="516">
                  <c:v>18.690999999999999</c:v>
                </c:pt>
                <c:pt idx="517">
                  <c:v>20.771599999999989</c:v>
                </c:pt>
                <c:pt idx="518">
                  <c:v>23.223400000000002</c:v>
                </c:pt>
                <c:pt idx="519">
                  <c:v>25.230699999999903</c:v>
                </c:pt>
                <c:pt idx="520">
                  <c:v>26.310099999999988</c:v>
                </c:pt>
                <c:pt idx="521">
                  <c:v>28.029299999999989</c:v>
                </c:pt>
                <c:pt idx="522">
                  <c:v>30.222199999999876</c:v>
                </c:pt>
                <c:pt idx="523">
                  <c:v>32.126900000000013</c:v>
                </c:pt>
                <c:pt idx="524">
                  <c:v>34.139100000000013</c:v>
                </c:pt>
                <c:pt idx="525">
                  <c:v>36.0732</c:v>
                </c:pt>
                <c:pt idx="526">
                  <c:v>37.8949</c:v>
                </c:pt>
                <c:pt idx="527">
                  <c:v>39.589700000000001</c:v>
                </c:pt>
                <c:pt idx="528">
                  <c:v>41.372400000000006</c:v>
                </c:pt>
                <c:pt idx="529">
                  <c:v>43.169700000000013</c:v>
                </c:pt>
                <c:pt idx="530">
                  <c:v>45.1477</c:v>
                </c:pt>
                <c:pt idx="531">
                  <c:v>47.218500000000013</c:v>
                </c:pt>
                <c:pt idx="532">
                  <c:v>49.255100000000013</c:v>
                </c:pt>
                <c:pt idx="533">
                  <c:v>50.3247</c:v>
                </c:pt>
                <c:pt idx="534">
                  <c:v>50.207500000000003</c:v>
                </c:pt>
                <c:pt idx="535">
                  <c:v>50.105000000000011</c:v>
                </c:pt>
                <c:pt idx="536">
                  <c:v>50.026800000000001</c:v>
                </c:pt>
                <c:pt idx="537">
                  <c:v>49.797300000000163</c:v>
                </c:pt>
                <c:pt idx="538">
                  <c:v>50.148900000000012</c:v>
                </c:pt>
                <c:pt idx="539">
                  <c:v>50.256400000000006</c:v>
                </c:pt>
                <c:pt idx="540">
                  <c:v>50.168400000000013</c:v>
                </c:pt>
                <c:pt idx="541">
                  <c:v>50.100100000000012</c:v>
                </c:pt>
                <c:pt idx="542">
                  <c:v>50.017000000000003</c:v>
                </c:pt>
                <c:pt idx="543">
                  <c:v>49.958400000000005</c:v>
                </c:pt>
                <c:pt idx="544">
                  <c:v>49.831499999999998</c:v>
                </c:pt>
                <c:pt idx="545">
                  <c:v>49.084200000000003</c:v>
                </c:pt>
                <c:pt idx="546">
                  <c:v>47.892500000000013</c:v>
                </c:pt>
                <c:pt idx="547">
                  <c:v>45.982900000000001</c:v>
                </c:pt>
                <c:pt idx="548">
                  <c:v>44.278300000000193</c:v>
                </c:pt>
                <c:pt idx="549">
                  <c:v>41.6312</c:v>
                </c:pt>
                <c:pt idx="550">
                  <c:v>39.282000000000011</c:v>
                </c:pt>
                <c:pt idx="551">
                  <c:v>37.694700000000012</c:v>
                </c:pt>
                <c:pt idx="552">
                  <c:v>36.429700000000011</c:v>
                </c:pt>
                <c:pt idx="553">
                  <c:v>35.721600000000002</c:v>
                </c:pt>
                <c:pt idx="554">
                  <c:v>35.628800000000012</c:v>
                </c:pt>
                <c:pt idx="555">
                  <c:v>35.609200000000001</c:v>
                </c:pt>
                <c:pt idx="556">
                  <c:v>35.047600000000003</c:v>
                </c:pt>
                <c:pt idx="557">
                  <c:v>34.715500000000013</c:v>
                </c:pt>
                <c:pt idx="558">
                  <c:v>34.793600000000012</c:v>
                </c:pt>
                <c:pt idx="559">
                  <c:v>35.067100000000003</c:v>
                </c:pt>
                <c:pt idx="560">
                  <c:v>35.262500000000223</c:v>
                </c:pt>
                <c:pt idx="561">
                  <c:v>35.277100000000011</c:v>
                </c:pt>
                <c:pt idx="562">
                  <c:v>34.886400000000002</c:v>
                </c:pt>
                <c:pt idx="563">
                  <c:v>34.578700000000012</c:v>
                </c:pt>
                <c:pt idx="564">
                  <c:v>34.598200000000013</c:v>
                </c:pt>
                <c:pt idx="565">
                  <c:v>34.642200000000003</c:v>
                </c:pt>
                <c:pt idx="566">
                  <c:v>34.456600000000002</c:v>
                </c:pt>
                <c:pt idx="567">
                  <c:v>32.927900000000001</c:v>
                </c:pt>
                <c:pt idx="568">
                  <c:v>29.421199999999907</c:v>
                </c:pt>
                <c:pt idx="569">
                  <c:v>26.0366</c:v>
                </c:pt>
                <c:pt idx="570">
                  <c:v>23.584800000000001</c:v>
                </c:pt>
                <c:pt idx="571">
                  <c:v>20.786299999999873</c:v>
                </c:pt>
                <c:pt idx="572">
                  <c:v>17.621400000000001</c:v>
                </c:pt>
                <c:pt idx="573">
                  <c:v>14.534700000000001</c:v>
                </c:pt>
                <c:pt idx="574">
                  <c:v>11.6092</c:v>
                </c:pt>
                <c:pt idx="575">
                  <c:v>7.5164</c:v>
                </c:pt>
                <c:pt idx="576">
                  <c:v>4.6201999999999845</c:v>
                </c:pt>
                <c:pt idx="577">
                  <c:v>1.4309999999999925</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0.27350000000000002</c:v>
                </c:pt>
                <c:pt idx="596">
                  <c:v>2.1440000000000001</c:v>
                </c:pt>
                <c:pt idx="597">
                  <c:v>5.5872999999999999</c:v>
                </c:pt>
                <c:pt idx="598">
                  <c:v>10.056100000000002</c:v>
                </c:pt>
                <c:pt idx="599">
                  <c:v>13.221</c:v>
                </c:pt>
                <c:pt idx="600">
                  <c:v>14.881500000000004</c:v>
                </c:pt>
                <c:pt idx="601">
                  <c:v>15.1257</c:v>
                </c:pt>
                <c:pt idx="602">
                  <c:v>15.550600000000006</c:v>
                </c:pt>
                <c:pt idx="603">
                  <c:v>15.731299999999999</c:v>
                </c:pt>
                <c:pt idx="604">
                  <c:v>15.746</c:v>
                </c:pt>
                <c:pt idx="605">
                  <c:v>15.6434</c:v>
                </c:pt>
                <c:pt idx="606">
                  <c:v>15.5946</c:v>
                </c:pt>
                <c:pt idx="607">
                  <c:v>15.5067</c:v>
                </c:pt>
                <c:pt idx="608">
                  <c:v>13.538399999999999</c:v>
                </c:pt>
                <c:pt idx="609">
                  <c:v>10.915700000000006</c:v>
                </c:pt>
                <c:pt idx="610">
                  <c:v>7.8973999999999975</c:v>
                </c:pt>
                <c:pt idx="611">
                  <c:v>5.0646999999999975</c:v>
                </c:pt>
                <c:pt idx="612">
                  <c:v>0.98649999999999949</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0.37110000000000032</c:v>
                </c:pt>
                <c:pt idx="634">
                  <c:v>2.1636000000000002</c:v>
                </c:pt>
                <c:pt idx="635">
                  <c:v>3.7654999999999998</c:v>
                </c:pt>
                <c:pt idx="636">
                  <c:v>7.2332000000000134</c:v>
                </c:pt>
                <c:pt idx="637">
                  <c:v>9.8461000000000034</c:v>
                </c:pt>
                <c:pt idx="638">
                  <c:v>11.619</c:v>
                </c:pt>
                <c:pt idx="639">
                  <c:v>13.982900000000004</c:v>
                </c:pt>
                <c:pt idx="640">
                  <c:v>17.684899999999999</c:v>
                </c:pt>
                <c:pt idx="641">
                  <c:v>20.683700000000002</c:v>
                </c:pt>
                <c:pt idx="642">
                  <c:v>23.272200000000002</c:v>
                </c:pt>
                <c:pt idx="643">
                  <c:v>25.5335</c:v>
                </c:pt>
                <c:pt idx="644">
                  <c:v>27.614100000000104</c:v>
                </c:pt>
                <c:pt idx="645">
                  <c:v>29.973099999999899</c:v>
                </c:pt>
                <c:pt idx="646">
                  <c:v>31.88759999999991</c:v>
                </c:pt>
                <c:pt idx="647">
                  <c:v>32.249000000000002</c:v>
                </c:pt>
                <c:pt idx="648">
                  <c:v>32.444400000000002</c:v>
                </c:pt>
                <c:pt idx="649">
                  <c:v>32.102500000000013</c:v>
                </c:pt>
                <c:pt idx="650">
                  <c:v>32.029300000000013</c:v>
                </c:pt>
                <c:pt idx="651">
                  <c:v>32.249000000000002</c:v>
                </c:pt>
                <c:pt idx="652">
                  <c:v>31.7362</c:v>
                </c:pt>
                <c:pt idx="653">
                  <c:v>31.423599999999873</c:v>
                </c:pt>
                <c:pt idx="654">
                  <c:v>31.702000000000002</c:v>
                </c:pt>
                <c:pt idx="655">
                  <c:v>31.995099999999873</c:v>
                </c:pt>
                <c:pt idx="656">
                  <c:v>32.009700000000002</c:v>
                </c:pt>
                <c:pt idx="657">
                  <c:v>31.995099999999873</c:v>
                </c:pt>
                <c:pt idx="658">
                  <c:v>31.960899999999899</c:v>
                </c:pt>
                <c:pt idx="659">
                  <c:v>31.936499999999899</c:v>
                </c:pt>
                <c:pt idx="660">
                  <c:v>31.926699999999869</c:v>
                </c:pt>
                <c:pt idx="661">
                  <c:v>31.853400000000001</c:v>
                </c:pt>
                <c:pt idx="662">
                  <c:v>31.83879999999991</c:v>
                </c:pt>
                <c:pt idx="663">
                  <c:v>31.83879999999991</c:v>
                </c:pt>
                <c:pt idx="664">
                  <c:v>31.833900000000035</c:v>
                </c:pt>
                <c:pt idx="665">
                  <c:v>31.8095</c:v>
                </c:pt>
                <c:pt idx="666">
                  <c:v>31.785099999999861</c:v>
                </c:pt>
                <c:pt idx="667">
                  <c:v>31.799699999999884</c:v>
                </c:pt>
                <c:pt idx="668">
                  <c:v>31.794799999999899</c:v>
                </c:pt>
                <c:pt idx="669">
                  <c:v>31.848499999999884</c:v>
                </c:pt>
                <c:pt idx="670">
                  <c:v>31.027999999999999</c:v>
                </c:pt>
                <c:pt idx="671">
                  <c:v>27.457799999999903</c:v>
                </c:pt>
                <c:pt idx="672">
                  <c:v>24.566499999999884</c:v>
                </c:pt>
                <c:pt idx="673">
                  <c:v>22.085399999999861</c:v>
                </c:pt>
                <c:pt idx="674">
                  <c:v>19.1355</c:v>
                </c:pt>
                <c:pt idx="675">
                  <c:v>16.346699999999895</c:v>
                </c:pt>
                <c:pt idx="676">
                  <c:v>13.1965</c:v>
                </c:pt>
                <c:pt idx="677">
                  <c:v>10.7399</c:v>
                </c:pt>
                <c:pt idx="678">
                  <c:v>7.8484999999999996</c:v>
                </c:pt>
                <c:pt idx="679">
                  <c:v>4.8986000000000001</c:v>
                </c:pt>
                <c:pt idx="680">
                  <c:v>0.73740000000000061</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6.3400000000000123E-2</c:v>
                </c:pt>
                <c:pt idx="702">
                  <c:v>1.6068</c:v>
                </c:pt>
                <c:pt idx="703">
                  <c:v>3.1793999999999998</c:v>
                </c:pt>
                <c:pt idx="704">
                  <c:v>5.5823999999999998</c:v>
                </c:pt>
                <c:pt idx="705">
                  <c:v>7.8484999999999996</c:v>
                </c:pt>
                <c:pt idx="706">
                  <c:v>9.2796000000000003</c:v>
                </c:pt>
                <c:pt idx="707">
                  <c:v>11.1159</c:v>
                </c:pt>
                <c:pt idx="708">
                  <c:v>12.586</c:v>
                </c:pt>
                <c:pt idx="709">
                  <c:v>14.583600000000002</c:v>
                </c:pt>
                <c:pt idx="710">
                  <c:v>16.927900000000001</c:v>
                </c:pt>
                <c:pt idx="711">
                  <c:v>18.3931</c:v>
                </c:pt>
                <c:pt idx="712">
                  <c:v>20.4102</c:v>
                </c:pt>
                <c:pt idx="713">
                  <c:v>22.383299999999895</c:v>
                </c:pt>
                <c:pt idx="714">
                  <c:v>24.161100000000001</c:v>
                </c:pt>
                <c:pt idx="715">
                  <c:v>25.855899999999988</c:v>
                </c:pt>
                <c:pt idx="716">
                  <c:v>27.697099999999999</c:v>
                </c:pt>
                <c:pt idx="717">
                  <c:v>29.9145</c:v>
                </c:pt>
                <c:pt idx="718">
                  <c:v>32.039000000000001</c:v>
                </c:pt>
                <c:pt idx="719">
                  <c:v>33.992600000000003</c:v>
                </c:pt>
                <c:pt idx="720">
                  <c:v>35.8339</c:v>
                </c:pt>
                <c:pt idx="721">
                  <c:v>37.592100000000194</c:v>
                </c:pt>
                <c:pt idx="722">
                  <c:v>39.326000000000001</c:v>
                </c:pt>
                <c:pt idx="723">
                  <c:v>41.2014</c:v>
                </c:pt>
                <c:pt idx="724">
                  <c:v>43.076900000000002</c:v>
                </c:pt>
                <c:pt idx="725">
                  <c:v>45.098900000000171</c:v>
                </c:pt>
                <c:pt idx="726">
                  <c:v>47.272200000000012</c:v>
                </c:pt>
                <c:pt idx="727">
                  <c:v>49.269800000000011</c:v>
                </c:pt>
                <c:pt idx="728">
                  <c:v>50.353999999999999</c:v>
                </c:pt>
                <c:pt idx="729">
                  <c:v>50.398000000000003</c:v>
                </c:pt>
                <c:pt idx="730">
                  <c:v>50.153800000000004</c:v>
                </c:pt>
                <c:pt idx="731">
                  <c:v>50.124500000000012</c:v>
                </c:pt>
                <c:pt idx="732">
                  <c:v>50.119600000000005</c:v>
                </c:pt>
                <c:pt idx="733">
                  <c:v>50.114699999999999</c:v>
                </c:pt>
                <c:pt idx="734">
                  <c:v>49.855899999999998</c:v>
                </c:pt>
                <c:pt idx="735">
                  <c:v>49.553100000000001</c:v>
                </c:pt>
                <c:pt idx="736">
                  <c:v>49.557899999999997</c:v>
                </c:pt>
                <c:pt idx="737">
                  <c:v>49.797300000000163</c:v>
                </c:pt>
                <c:pt idx="738">
                  <c:v>50.051200000000001</c:v>
                </c:pt>
                <c:pt idx="739">
                  <c:v>50.178200000000011</c:v>
                </c:pt>
                <c:pt idx="740">
                  <c:v>49.47</c:v>
                </c:pt>
                <c:pt idx="741">
                  <c:v>48.190400000000011</c:v>
                </c:pt>
                <c:pt idx="742">
                  <c:v>45.772800000000011</c:v>
                </c:pt>
                <c:pt idx="743">
                  <c:v>44.107400000000005</c:v>
                </c:pt>
                <c:pt idx="744">
                  <c:v>41.142800000000001</c:v>
                </c:pt>
                <c:pt idx="745">
                  <c:v>38.6813</c:v>
                </c:pt>
                <c:pt idx="746">
                  <c:v>37.538400000000003</c:v>
                </c:pt>
                <c:pt idx="747">
                  <c:v>36.947400000000002</c:v>
                </c:pt>
                <c:pt idx="748">
                  <c:v>36.332100000000011</c:v>
                </c:pt>
                <c:pt idx="749">
                  <c:v>35.770400000000002</c:v>
                </c:pt>
                <c:pt idx="750">
                  <c:v>35.374799999999993</c:v>
                </c:pt>
                <c:pt idx="751">
                  <c:v>35.648300000000013</c:v>
                </c:pt>
                <c:pt idx="752">
                  <c:v>35.150100000000002</c:v>
                </c:pt>
                <c:pt idx="753">
                  <c:v>34.578700000000012</c:v>
                </c:pt>
                <c:pt idx="754">
                  <c:v>34.358899999999998</c:v>
                </c:pt>
                <c:pt idx="755">
                  <c:v>34.495700000000063</c:v>
                </c:pt>
                <c:pt idx="756">
                  <c:v>34.744800000000005</c:v>
                </c:pt>
                <c:pt idx="757">
                  <c:v>34.866900000000001</c:v>
                </c:pt>
                <c:pt idx="758">
                  <c:v>34.954799999999999</c:v>
                </c:pt>
                <c:pt idx="759">
                  <c:v>35.047600000000003</c:v>
                </c:pt>
                <c:pt idx="760">
                  <c:v>35.1111</c:v>
                </c:pt>
                <c:pt idx="761">
                  <c:v>34.305200000000006</c:v>
                </c:pt>
                <c:pt idx="762">
                  <c:v>32.356499999999997</c:v>
                </c:pt>
                <c:pt idx="763">
                  <c:v>29.997499999999899</c:v>
                </c:pt>
                <c:pt idx="764">
                  <c:v>27.0915</c:v>
                </c:pt>
                <c:pt idx="765">
                  <c:v>24.004799999999989</c:v>
                </c:pt>
                <c:pt idx="766">
                  <c:v>21.2942</c:v>
                </c:pt>
                <c:pt idx="767">
                  <c:v>18.280799999999836</c:v>
                </c:pt>
                <c:pt idx="768">
                  <c:v>15.218500000000001</c:v>
                </c:pt>
                <c:pt idx="769">
                  <c:v>11.765500000000022</c:v>
                </c:pt>
                <c:pt idx="770">
                  <c:v>8.5811000000000011</c:v>
                </c:pt>
                <c:pt idx="771">
                  <c:v>5.1036999999999999</c:v>
                </c:pt>
                <c:pt idx="772">
                  <c:v>1.4504999999999939</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1.5384</c:v>
                </c:pt>
                <c:pt idx="801">
                  <c:v>3.1013000000000002</c:v>
                </c:pt>
                <c:pt idx="802">
                  <c:v>4.2930000000000001</c:v>
                </c:pt>
                <c:pt idx="803">
                  <c:v>6.5053999999999998</c:v>
                </c:pt>
                <c:pt idx="804">
                  <c:v>9.9047000000000001</c:v>
                </c:pt>
                <c:pt idx="805">
                  <c:v>10.520100000000001</c:v>
                </c:pt>
                <c:pt idx="806">
                  <c:v>11.052500000000054</c:v>
                </c:pt>
                <c:pt idx="807">
                  <c:v>12.942600000000002</c:v>
                </c:pt>
                <c:pt idx="808">
                  <c:v>14.749600000000001</c:v>
                </c:pt>
                <c:pt idx="809">
                  <c:v>16.86929999999991</c:v>
                </c:pt>
                <c:pt idx="810">
                  <c:v>18.524999999999999</c:v>
                </c:pt>
                <c:pt idx="811">
                  <c:v>20.009699999999899</c:v>
                </c:pt>
                <c:pt idx="812">
                  <c:v>21.753299999999989</c:v>
                </c:pt>
                <c:pt idx="813">
                  <c:v>23.9511</c:v>
                </c:pt>
                <c:pt idx="814">
                  <c:v>25.640999999999988</c:v>
                </c:pt>
                <c:pt idx="815">
                  <c:v>26.857099999999999</c:v>
                </c:pt>
                <c:pt idx="816">
                  <c:v>28.336900000000089</c:v>
                </c:pt>
                <c:pt idx="817">
                  <c:v>30.358899999999988</c:v>
                </c:pt>
                <c:pt idx="818">
                  <c:v>32.249000000000002</c:v>
                </c:pt>
                <c:pt idx="819">
                  <c:v>33.982900000000001</c:v>
                </c:pt>
                <c:pt idx="820">
                  <c:v>35.614100000000001</c:v>
                </c:pt>
                <c:pt idx="821">
                  <c:v>37.157499999999999</c:v>
                </c:pt>
                <c:pt idx="822">
                  <c:v>38.676400000000001</c:v>
                </c:pt>
                <c:pt idx="823">
                  <c:v>40.151400000000002</c:v>
                </c:pt>
                <c:pt idx="824">
                  <c:v>41.684899999999999</c:v>
                </c:pt>
                <c:pt idx="825">
                  <c:v>43.326000000000001</c:v>
                </c:pt>
                <c:pt idx="826">
                  <c:v>45.010899999999999</c:v>
                </c:pt>
                <c:pt idx="827">
                  <c:v>46.832700000000003</c:v>
                </c:pt>
                <c:pt idx="828">
                  <c:v>48.805800000000005</c:v>
                </c:pt>
                <c:pt idx="829">
                  <c:v>50.725200000000179</c:v>
                </c:pt>
                <c:pt idx="830">
                  <c:v>52.620200000000011</c:v>
                </c:pt>
                <c:pt idx="831">
                  <c:v>54.510300000000001</c:v>
                </c:pt>
                <c:pt idx="832">
                  <c:v>56.346699999999998</c:v>
                </c:pt>
                <c:pt idx="833">
                  <c:v>58.090300000000013</c:v>
                </c:pt>
                <c:pt idx="834">
                  <c:v>59.814399999999999</c:v>
                </c:pt>
                <c:pt idx="835">
                  <c:v>61.509100000000011</c:v>
                </c:pt>
                <c:pt idx="836">
                  <c:v>62.989000000000004</c:v>
                </c:pt>
                <c:pt idx="837">
                  <c:v>64.2393</c:v>
                </c:pt>
                <c:pt idx="838">
                  <c:v>65.387</c:v>
                </c:pt>
                <c:pt idx="839">
                  <c:v>66.67149999999998</c:v>
                </c:pt>
                <c:pt idx="840">
                  <c:v>67.921800000000005</c:v>
                </c:pt>
                <c:pt idx="841">
                  <c:v>69.14279999999998</c:v>
                </c:pt>
                <c:pt idx="842">
                  <c:v>70.163600000000002</c:v>
                </c:pt>
                <c:pt idx="843">
                  <c:v>70.803399999999982</c:v>
                </c:pt>
                <c:pt idx="844">
                  <c:v>70.725200000000001</c:v>
                </c:pt>
                <c:pt idx="845">
                  <c:v>70.129399999999919</c:v>
                </c:pt>
                <c:pt idx="846">
                  <c:v>69.933999999999997</c:v>
                </c:pt>
                <c:pt idx="847">
                  <c:v>69.850999999999999</c:v>
                </c:pt>
                <c:pt idx="848">
                  <c:v>69.841200000000327</c:v>
                </c:pt>
                <c:pt idx="849">
                  <c:v>69.865600000000001</c:v>
                </c:pt>
                <c:pt idx="850">
                  <c:v>69.909600000000026</c:v>
                </c:pt>
                <c:pt idx="851">
                  <c:v>70.056100000000001</c:v>
                </c:pt>
                <c:pt idx="852">
                  <c:v>70.139099999999999</c:v>
                </c:pt>
                <c:pt idx="853">
                  <c:v>70.246600000000356</c:v>
                </c:pt>
                <c:pt idx="854">
                  <c:v>70.334500000000006</c:v>
                </c:pt>
                <c:pt idx="855">
                  <c:v>70.378499999999988</c:v>
                </c:pt>
                <c:pt idx="856">
                  <c:v>70.466399999999993</c:v>
                </c:pt>
                <c:pt idx="857">
                  <c:v>70.480999999999995</c:v>
                </c:pt>
                <c:pt idx="858">
                  <c:v>70.490799999999993</c:v>
                </c:pt>
                <c:pt idx="859">
                  <c:v>70.510300000000001</c:v>
                </c:pt>
                <c:pt idx="860">
                  <c:v>70.402900000000002</c:v>
                </c:pt>
                <c:pt idx="861">
                  <c:v>70.095200000000006</c:v>
                </c:pt>
                <c:pt idx="862">
                  <c:v>69.826599999999999</c:v>
                </c:pt>
                <c:pt idx="863">
                  <c:v>69.631200000000007</c:v>
                </c:pt>
                <c:pt idx="864">
                  <c:v>69.406499999999994</c:v>
                </c:pt>
                <c:pt idx="865">
                  <c:v>69.299099999999996</c:v>
                </c:pt>
                <c:pt idx="866">
                  <c:v>69.250299999999996</c:v>
                </c:pt>
                <c:pt idx="867">
                  <c:v>69.3626</c:v>
                </c:pt>
                <c:pt idx="868">
                  <c:v>69.719099999999997</c:v>
                </c:pt>
                <c:pt idx="869">
                  <c:v>70.134299999999996</c:v>
                </c:pt>
                <c:pt idx="870">
                  <c:v>70.373599999999982</c:v>
                </c:pt>
                <c:pt idx="871">
                  <c:v>70.266099999999994</c:v>
                </c:pt>
                <c:pt idx="872">
                  <c:v>69.973100000000002</c:v>
                </c:pt>
                <c:pt idx="873">
                  <c:v>69.772799999999989</c:v>
                </c:pt>
                <c:pt idx="874">
                  <c:v>69.914500000000444</c:v>
                </c:pt>
                <c:pt idx="875">
                  <c:v>70.095200000000006</c:v>
                </c:pt>
                <c:pt idx="876">
                  <c:v>70.241700000000023</c:v>
                </c:pt>
                <c:pt idx="877">
                  <c:v>70.344300000000004</c:v>
                </c:pt>
                <c:pt idx="878">
                  <c:v>70.075699999999998</c:v>
                </c:pt>
                <c:pt idx="879">
                  <c:v>69.606799999999978</c:v>
                </c:pt>
                <c:pt idx="880">
                  <c:v>69.328399999999988</c:v>
                </c:pt>
                <c:pt idx="881">
                  <c:v>69.474900000000005</c:v>
                </c:pt>
                <c:pt idx="882">
                  <c:v>69.670299999999983</c:v>
                </c:pt>
                <c:pt idx="883">
                  <c:v>69.811899999999994</c:v>
                </c:pt>
                <c:pt idx="884">
                  <c:v>69.929100000000005</c:v>
                </c:pt>
                <c:pt idx="885">
                  <c:v>70.031700000000001</c:v>
                </c:pt>
                <c:pt idx="886">
                  <c:v>70.056100000000001</c:v>
                </c:pt>
                <c:pt idx="887">
                  <c:v>70.051199999999994</c:v>
                </c:pt>
                <c:pt idx="888">
                  <c:v>70.095200000000006</c:v>
                </c:pt>
                <c:pt idx="889">
                  <c:v>70.10499999999999</c:v>
                </c:pt>
                <c:pt idx="890">
                  <c:v>70.016999999999996</c:v>
                </c:pt>
                <c:pt idx="891">
                  <c:v>69.001199999999997</c:v>
                </c:pt>
                <c:pt idx="892">
                  <c:v>66.397999999999996</c:v>
                </c:pt>
                <c:pt idx="893">
                  <c:v>63.931600000000003</c:v>
                </c:pt>
                <c:pt idx="894">
                  <c:v>61.553100000000001</c:v>
                </c:pt>
                <c:pt idx="895">
                  <c:v>58.593400000000003</c:v>
                </c:pt>
                <c:pt idx="896">
                  <c:v>56.4786</c:v>
                </c:pt>
                <c:pt idx="897">
                  <c:v>53.719100000000012</c:v>
                </c:pt>
                <c:pt idx="898">
                  <c:v>51.794800000000002</c:v>
                </c:pt>
                <c:pt idx="899">
                  <c:v>50.744800000000005</c:v>
                </c:pt>
                <c:pt idx="900">
                  <c:v>49.8217</c:v>
                </c:pt>
                <c:pt idx="901">
                  <c:v>49.924200000000006</c:v>
                </c:pt>
                <c:pt idx="902">
                  <c:v>50.373600000000003</c:v>
                </c:pt>
                <c:pt idx="903">
                  <c:v>50.129400000000011</c:v>
                </c:pt>
                <c:pt idx="904">
                  <c:v>49.836300000000001</c:v>
                </c:pt>
                <c:pt idx="905">
                  <c:v>49.777700000000003</c:v>
                </c:pt>
                <c:pt idx="906">
                  <c:v>49.748400000000011</c:v>
                </c:pt>
                <c:pt idx="907">
                  <c:v>49.738700000000193</c:v>
                </c:pt>
                <c:pt idx="908">
                  <c:v>49.724000000000011</c:v>
                </c:pt>
                <c:pt idx="909">
                  <c:v>49.763100000000193</c:v>
                </c:pt>
                <c:pt idx="910">
                  <c:v>49.763100000000193</c:v>
                </c:pt>
                <c:pt idx="911">
                  <c:v>49.777700000000003</c:v>
                </c:pt>
                <c:pt idx="912">
                  <c:v>49.787500000000001</c:v>
                </c:pt>
                <c:pt idx="913">
                  <c:v>49.816800000000001</c:v>
                </c:pt>
                <c:pt idx="914">
                  <c:v>49.841200000000001</c:v>
                </c:pt>
                <c:pt idx="915">
                  <c:v>49.919400000000003</c:v>
                </c:pt>
                <c:pt idx="916">
                  <c:v>50.0122</c:v>
                </c:pt>
                <c:pt idx="917">
                  <c:v>50.080500000000001</c:v>
                </c:pt>
                <c:pt idx="918">
                  <c:v>50.124500000000012</c:v>
                </c:pt>
                <c:pt idx="919">
                  <c:v>50.158700000000003</c:v>
                </c:pt>
                <c:pt idx="920">
                  <c:v>50.197800000000001</c:v>
                </c:pt>
                <c:pt idx="921">
                  <c:v>50.192900000000193</c:v>
                </c:pt>
                <c:pt idx="922">
                  <c:v>50.046300000000002</c:v>
                </c:pt>
                <c:pt idx="923">
                  <c:v>49.904699999999998</c:v>
                </c:pt>
                <c:pt idx="924">
                  <c:v>49.811899999999994</c:v>
                </c:pt>
                <c:pt idx="925">
                  <c:v>49.777700000000003</c:v>
                </c:pt>
                <c:pt idx="926">
                  <c:v>49.772800000000011</c:v>
                </c:pt>
                <c:pt idx="927">
                  <c:v>49.807000000000002</c:v>
                </c:pt>
                <c:pt idx="928">
                  <c:v>49.836300000000001</c:v>
                </c:pt>
                <c:pt idx="929">
                  <c:v>49.919400000000003</c:v>
                </c:pt>
                <c:pt idx="930">
                  <c:v>49.992600000000003</c:v>
                </c:pt>
                <c:pt idx="931">
                  <c:v>50.100100000000012</c:v>
                </c:pt>
                <c:pt idx="932">
                  <c:v>50.173300000000012</c:v>
                </c:pt>
                <c:pt idx="933">
                  <c:v>50.280800000000006</c:v>
                </c:pt>
                <c:pt idx="934">
                  <c:v>50.305200000000006</c:v>
                </c:pt>
                <c:pt idx="935">
                  <c:v>50.383299999999998</c:v>
                </c:pt>
                <c:pt idx="936">
                  <c:v>50.290500000000193</c:v>
                </c:pt>
                <c:pt idx="937">
                  <c:v>50.207500000000003</c:v>
                </c:pt>
                <c:pt idx="938">
                  <c:v>50.168400000000013</c:v>
                </c:pt>
                <c:pt idx="939">
                  <c:v>50.090300000000013</c:v>
                </c:pt>
                <c:pt idx="940">
                  <c:v>49.992600000000003</c:v>
                </c:pt>
                <c:pt idx="941">
                  <c:v>49.919400000000003</c:v>
                </c:pt>
                <c:pt idx="942">
                  <c:v>49.855899999999998</c:v>
                </c:pt>
                <c:pt idx="943">
                  <c:v>49.777700000000003</c:v>
                </c:pt>
                <c:pt idx="944">
                  <c:v>49.724000000000011</c:v>
                </c:pt>
                <c:pt idx="945">
                  <c:v>49.694700000000012</c:v>
                </c:pt>
                <c:pt idx="946">
                  <c:v>49.645900000000012</c:v>
                </c:pt>
                <c:pt idx="947">
                  <c:v>49.597000000000001</c:v>
                </c:pt>
                <c:pt idx="948">
                  <c:v>49.577500000000001</c:v>
                </c:pt>
                <c:pt idx="949">
                  <c:v>49.807000000000002</c:v>
                </c:pt>
                <c:pt idx="950">
                  <c:v>49.8705</c:v>
                </c:pt>
                <c:pt idx="951">
                  <c:v>49.850999999999999</c:v>
                </c:pt>
                <c:pt idx="952">
                  <c:v>49.875400000000006</c:v>
                </c:pt>
                <c:pt idx="953">
                  <c:v>49.899800000000006</c:v>
                </c:pt>
                <c:pt idx="954">
                  <c:v>49.914499999999997</c:v>
                </c:pt>
                <c:pt idx="955">
                  <c:v>49.938900000000011</c:v>
                </c:pt>
                <c:pt idx="956">
                  <c:v>49.968200000000003</c:v>
                </c:pt>
                <c:pt idx="957">
                  <c:v>49.992600000000003</c:v>
                </c:pt>
                <c:pt idx="958">
                  <c:v>50.007300000000001</c:v>
                </c:pt>
                <c:pt idx="959">
                  <c:v>50.051200000000001</c:v>
                </c:pt>
                <c:pt idx="960">
                  <c:v>50.119600000000005</c:v>
                </c:pt>
                <c:pt idx="961">
                  <c:v>50.139100000000013</c:v>
                </c:pt>
                <c:pt idx="962">
                  <c:v>50.178200000000011</c:v>
                </c:pt>
                <c:pt idx="963">
                  <c:v>50.197800000000001</c:v>
                </c:pt>
                <c:pt idx="964">
                  <c:v>50.202600000000011</c:v>
                </c:pt>
                <c:pt idx="965">
                  <c:v>50.266100000000193</c:v>
                </c:pt>
                <c:pt idx="966">
                  <c:v>50.280800000000006</c:v>
                </c:pt>
                <c:pt idx="967">
                  <c:v>50.314999999999998</c:v>
                </c:pt>
                <c:pt idx="968">
                  <c:v>50.739900000000013</c:v>
                </c:pt>
                <c:pt idx="969">
                  <c:v>51.687400000000004</c:v>
                </c:pt>
                <c:pt idx="970">
                  <c:v>53.006100000000011</c:v>
                </c:pt>
                <c:pt idx="971">
                  <c:v>54.437100000000001</c:v>
                </c:pt>
                <c:pt idx="972">
                  <c:v>55.990200000000002</c:v>
                </c:pt>
                <c:pt idx="973">
                  <c:v>57.733800000000002</c:v>
                </c:pt>
                <c:pt idx="974">
                  <c:v>59.448100000000011</c:v>
                </c:pt>
                <c:pt idx="975">
                  <c:v>61.157499999999999</c:v>
                </c:pt>
                <c:pt idx="976">
                  <c:v>62.715500000000013</c:v>
                </c:pt>
                <c:pt idx="977">
                  <c:v>64.258799999999979</c:v>
                </c:pt>
                <c:pt idx="978">
                  <c:v>65.802099999999982</c:v>
                </c:pt>
                <c:pt idx="979">
                  <c:v>67.404100000000227</c:v>
                </c:pt>
                <c:pt idx="980">
                  <c:v>68.888799999999989</c:v>
                </c:pt>
                <c:pt idx="981">
                  <c:v>70.280799999999999</c:v>
                </c:pt>
                <c:pt idx="982">
                  <c:v>70.647099999999995</c:v>
                </c:pt>
                <c:pt idx="983">
                  <c:v>70.217300000000023</c:v>
                </c:pt>
                <c:pt idx="984">
                  <c:v>70.061000000000007</c:v>
                </c:pt>
                <c:pt idx="985">
                  <c:v>69.899799999999999</c:v>
                </c:pt>
                <c:pt idx="986">
                  <c:v>70.075699999999998</c:v>
                </c:pt>
                <c:pt idx="987">
                  <c:v>70.319900000000004</c:v>
                </c:pt>
                <c:pt idx="988">
                  <c:v>70.349199999999996</c:v>
                </c:pt>
                <c:pt idx="989">
                  <c:v>69.787499999999994</c:v>
                </c:pt>
                <c:pt idx="990">
                  <c:v>69.636099999999999</c:v>
                </c:pt>
                <c:pt idx="991">
                  <c:v>69.953599999999994</c:v>
                </c:pt>
                <c:pt idx="992">
                  <c:v>70.285699999999991</c:v>
                </c:pt>
                <c:pt idx="993">
                  <c:v>70.178199999999919</c:v>
                </c:pt>
                <c:pt idx="994">
                  <c:v>69.743499999999997</c:v>
                </c:pt>
                <c:pt idx="995">
                  <c:v>69.52379999999998</c:v>
                </c:pt>
                <c:pt idx="996">
                  <c:v>69.631200000000007</c:v>
                </c:pt>
                <c:pt idx="997">
                  <c:v>70.00239999999998</c:v>
                </c:pt>
                <c:pt idx="998">
                  <c:v>70.144000000000005</c:v>
                </c:pt>
                <c:pt idx="999">
                  <c:v>70.178199999999919</c:v>
                </c:pt>
                <c:pt idx="1000">
                  <c:v>70.202600000000004</c:v>
                </c:pt>
                <c:pt idx="1001">
                  <c:v>70.031700000000001</c:v>
                </c:pt>
                <c:pt idx="1002">
                  <c:v>69.880299999999991</c:v>
                </c:pt>
                <c:pt idx="1003">
                  <c:v>69.846100000000007</c:v>
                </c:pt>
                <c:pt idx="1004">
                  <c:v>69.929100000000005</c:v>
                </c:pt>
                <c:pt idx="1005">
                  <c:v>70.061000000000007</c:v>
                </c:pt>
                <c:pt idx="1006">
                  <c:v>70.246600000000356</c:v>
                </c:pt>
                <c:pt idx="1007">
                  <c:v>70.412600000000026</c:v>
                </c:pt>
                <c:pt idx="1008">
                  <c:v>70.407799999999995</c:v>
                </c:pt>
                <c:pt idx="1009">
                  <c:v>70.236800000000002</c:v>
                </c:pt>
                <c:pt idx="1010">
                  <c:v>70.041500000000127</c:v>
                </c:pt>
                <c:pt idx="1011">
                  <c:v>69.904700000000005</c:v>
                </c:pt>
                <c:pt idx="1012">
                  <c:v>70.056100000000001</c:v>
                </c:pt>
                <c:pt idx="1013">
                  <c:v>70.271000000000001</c:v>
                </c:pt>
                <c:pt idx="1014">
                  <c:v>70.212400000000002</c:v>
                </c:pt>
                <c:pt idx="1015">
                  <c:v>70.061000000000007</c:v>
                </c:pt>
                <c:pt idx="1016">
                  <c:v>69.890100000000004</c:v>
                </c:pt>
                <c:pt idx="1017">
                  <c:v>69.728899999999982</c:v>
                </c:pt>
                <c:pt idx="1018">
                  <c:v>69.606799999999978</c:v>
                </c:pt>
                <c:pt idx="1019">
                  <c:v>69.450500000000005</c:v>
                </c:pt>
                <c:pt idx="1020">
                  <c:v>69.323499999999981</c:v>
                </c:pt>
                <c:pt idx="1021">
                  <c:v>69.284400000000005</c:v>
                </c:pt>
                <c:pt idx="1022">
                  <c:v>69.587300000000013</c:v>
                </c:pt>
                <c:pt idx="1023">
                  <c:v>69.743499999999997</c:v>
                </c:pt>
                <c:pt idx="1024">
                  <c:v>69.797300000000007</c:v>
                </c:pt>
                <c:pt idx="1025">
                  <c:v>70.051199999999994</c:v>
                </c:pt>
                <c:pt idx="1026">
                  <c:v>70.241700000000023</c:v>
                </c:pt>
                <c:pt idx="1027">
                  <c:v>70.144000000000005</c:v>
                </c:pt>
                <c:pt idx="1028">
                  <c:v>69.953599999999994</c:v>
                </c:pt>
                <c:pt idx="1029">
                  <c:v>70.251499999999993</c:v>
                </c:pt>
                <c:pt idx="1030">
                  <c:v>70.627499999999998</c:v>
                </c:pt>
                <c:pt idx="1031">
                  <c:v>71.018299999999996</c:v>
                </c:pt>
                <c:pt idx="1032">
                  <c:v>71.711799999999997</c:v>
                </c:pt>
                <c:pt idx="1033">
                  <c:v>72.566500000000005</c:v>
                </c:pt>
                <c:pt idx="1034">
                  <c:v>73.328399999999988</c:v>
                </c:pt>
                <c:pt idx="1035">
                  <c:v>74.285699999999991</c:v>
                </c:pt>
                <c:pt idx="1036">
                  <c:v>75.198999999999998</c:v>
                </c:pt>
                <c:pt idx="1037">
                  <c:v>76.092699999999994</c:v>
                </c:pt>
                <c:pt idx="1038">
                  <c:v>77.079300000000003</c:v>
                </c:pt>
                <c:pt idx="1039">
                  <c:v>78.085399999999979</c:v>
                </c:pt>
                <c:pt idx="1040">
                  <c:v>78.969399999999993</c:v>
                </c:pt>
                <c:pt idx="1041">
                  <c:v>79.711799999999997</c:v>
                </c:pt>
                <c:pt idx="1042">
                  <c:v>80.5518</c:v>
                </c:pt>
                <c:pt idx="1043">
                  <c:v>81.352799999999988</c:v>
                </c:pt>
                <c:pt idx="1044">
                  <c:v>82.212400000000002</c:v>
                </c:pt>
                <c:pt idx="1045">
                  <c:v>83.057300000000012</c:v>
                </c:pt>
                <c:pt idx="1046">
                  <c:v>83.882699999999986</c:v>
                </c:pt>
                <c:pt idx="1047">
                  <c:v>84.698399999999978</c:v>
                </c:pt>
                <c:pt idx="1048">
                  <c:v>85.504199999999997</c:v>
                </c:pt>
                <c:pt idx="1049">
                  <c:v>86.300299999999993</c:v>
                </c:pt>
                <c:pt idx="1050">
                  <c:v>87.091499999999996</c:v>
                </c:pt>
                <c:pt idx="1051">
                  <c:v>87.931600000000415</c:v>
                </c:pt>
                <c:pt idx="1052">
                  <c:v>88.732600000000005</c:v>
                </c:pt>
                <c:pt idx="1053">
                  <c:v>89.543300000000002</c:v>
                </c:pt>
                <c:pt idx="1054">
                  <c:v>90.407799999999995</c:v>
                </c:pt>
                <c:pt idx="1055">
                  <c:v>91.296700000000001</c:v>
                </c:pt>
                <c:pt idx="1056">
                  <c:v>92.126899999999978</c:v>
                </c:pt>
                <c:pt idx="1057">
                  <c:v>92.9328</c:v>
                </c:pt>
                <c:pt idx="1058">
                  <c:v>93.807000000000002</c:v>
                </c:pt>
                <c:pt idx="1059">
                  <c:v>94.603099999999998</c:v>
                </c:pt>
                <c:pt idx="1060">
                  <c:v>95.418800000000005</c:v>
                </c:pt>
                <c:pt idx="1061">
                  <c:v>96.258799999999979</c:v>
                </c:pt>
                <c:pt idx="1062">
                  <c:v>97.015799999999999</c:v>
                </c:pt>
                <c:pt idx="1063">
                  <c:v>97.797300000000007</c:v>
                </c:pt>
                <c:pt idx="1064">
                  <c:v>98.559200000000004</c:v>
                </c:pt>
                <c:pt idx="1065">
                  <c:v>99.330799999999982</c:v>
                </c:pt>
                <c:pt idx="1066">
                  <c:v>99.960899999999995</c:v>
                </c:pt>
                <c:pt idx="1067">
                  <c:v>100.1514</c:v>
                </c:pt>
                <c:pt idx="1068">
                  <c:v>100.3467</c:v>
                </c:pt>
                <c:pt idx="1069">
                  <c:v>100.47369999999999</c:v>
                </c:pt>
                <c:pt idx="1070">
                  <c:v>100.4688</c:v>
                </c:pt>
                <c:pt idx="1071">
                  <c:v>100.44930000000002</c:v>
                </c:pt>
                <c:pt idx="1072">
                  <c:v>100.41020000000037</c:v>
                </c:pt>
                <c:pt idx="1073">
                  <c:v>100.2295</c:v>
                </c:pt>
                <c:pt idx="1074">
                  <c:v>100.3369</c:v>
                </c:pt>
                <c:pt idx="1075">
                  <c:v>100.1904</c:v>
                </c:pt>
                <c:pt idx="1076">
                  <c:v>99.990200000000371</c:v>
                </c:pt>
                <c:pt idx="1077">
                  <c:v>99.956000000000003</c:v>
                </c:pt>
                <c:pt idx="1078">
                  <c:v>99.985299999999995</c:v>
                </c:pt>
                <c:pt idx="1079">
                  <c:v>100.02930000000001</c:v>
                </c:pt>
                <c:pt idx="1080">
                  <c:v>100.1074</c:v>
                </c:pt>
                <c:pt idx="1081">
                  <c:v>100.2197</c:v>
                </c:pt>
                <c:pt idx="1082">
                  <c:v>100.31740000000002</c:v>
                </c:pt>
                <c:pt idx="1083">
                  <c:v>100.2393</c:v>
                </c:pt>
                <c:pt idx="1084">
                  <c:v>100.1514</c:v>
                </c:pt>
                <c:pt idx="1085">
                  <c:v>100.12209999999995</c:v>
                </c:pt>
                <c:pt idx="1086">
                  <c:v>100.1562</c:v>
                </c:pt>
                <c:pt idx="1087">
                  <c:v>100.17089999999995</c:v>
                </c:pt>
                <c:pt idx="1088">
                  <c:v>100.25879999999998</c:v>
                </c:pt>
                <c:pt idx="1089">
                  <c:v>100.34180000000002</c:v>
                </c:pt>
                <c:pt idx="1090">
                  <c:v>100.42</c:v>
                </c:pt>
                <c:pt idx="1091">
                  <c:v>100.4884</c:v>
                </c:pt>
                <c:pt idx="1092">
                  <c:v>100.5421</c:v>
                </c:pt>
                <c:pt idx="1093">
                  <c:v>100.6202</c:v>
                </c:pt>
                <c:pt idx="1094">
                  <c:v>100.64460000000012</c:v>
                </c:pt>
                <c:pt idx="1095">
                  <c:v>100.93770000000002</c:v>
                </c:pt>
                <c:pt idx="1096">
                  <c:v>101.3968</c:v>
                </c:pt>
                <c:pt idx="1097">
                  <c:v>102.15379999999998</c:v>
                </c:pt>
                <c:pt idx="1098">
                  <c:v>103.0134</c:v>
                </c:pt>
                <c:pt idx="1099">
                  <c:v>103.9755</c:v>
                </c:pt>
                <c:pt idx="1100">
                  <c:v>104.923</c:v>
                </c:pt>
                <c:pt idx="1101">
                  <c:v>105.91450000000039</c:v>
                </c:pt>
                <c:pt idx="1102">
                  <c:v>106.88639999999998</c:v>
                </c:pt>
                <c:pt idx="1103">
                  <c:v>107.87779999999998</c:v>
                </c:pt>
                <c:pt idx="1104">
                  <c:v>108.8009</c:v>
                </c:pt>
                <c:pt idx="1105">
                  <c:v>109.7484</c:v>
                </c:pt>
                <c:pt idx="1106">
                  <c:v>110.6617</c:v>
                </c:pt>
                <c:pt idx="1107">
                  <c:v>111.56529999999999</c:v>
                </c:pt>
                <c:pt idx="1108">
                  <c:v>112.3956</c:v>
                </c:pt>
                <c:pt idx="1109">
                  <c:v>113.29420000000039</c:v>
                </c:pt>
                <c:pt idx="1110">
                  <c:v>114.10499999999999</c:v>
                </c:pt>
                <c:pt idx="1111">
                  <c:v>114.93519999999999</c:v>
                </c:pt>
                <c:pt idx="1112">
                  <c:v>115.7997</c:v>
                </c:pt>
                <c:pt idx="1113">
                  <c:v>116.6056</c:v>
                </c:pt>
                <c:pt idx="1114">
                  <c:v>117.4358</c:v>
                </c:pt>
                <c:pt idx="1115">
                  <c:v>118.20750000000002</c:v>
                </c:pt>
                <c:pt idx="1116">
                  <c:v>118.9743</c:v>
                </c:pt>
                <c:pt idx="1117">
                  <c:v>119.6776</c:v>
                </c:pt>
                <c:pt idx="1118">
                  <c:v>120.20020000000002</c:v>
                </c:pt>
                <c:pt idx="1119">
                  <c:v>120.3614</c:v>
                </c:pt>
                <c:pt idx="1120">
                  <c:v>120.3614</c:v>
                </c:pt>
                <c:pt idx="1121">
                  <c:v>120.3272</c:v>
                </c:pt>
                <c:pt idx="1122">
                  <c:v>120.2637</c:v>
                </c:pt>
                <c:pt idx="1123">
                  <c:v>120.24900000000002</c:v>
                </c:pt>
                <c:pt idx="1124">
                  <c:v>120.2393</c:v>
                </c:pt>
                <c:pt idx="1125">
                  <c:v>120.11229999999999</c:v>
                </c:pt>
                <c:pt idx="1126">
                  <c:v>118.5299</c:v>
                </c:pt>
                <c:pt idx="1127">
                  <c:v>116.0244</c:v>
                </c:pt>
                <c:pt idx="1128">
                  <c:v>113.34790000000002</c:v>
                </c:pt>
                <c:pt idx="1129">
                  <c:v>110.67639999999975</c:v>
                </c:pt>
                <c:pt idx="1130">
                  <c:v>108.49809999999999</c:v>
                </c:pt>
                <c:pt idx="1131">
                  <c:v>106.354</c:v>
                </c:pt>
                <c:pt idx="1132">
                  <c:v>103.90720000000037</c:v>
                </c:pt>
                <c:pt idx="1133">
                  <c:v>101.35769999999999</c:v>
                </c:pt>
                <c:pt idx="1134">
                  <c:v>98.686199999999999</c:v>
                </c:pt>
                <c:pt idx="1135">
                  <c:v>96.107399999999998</c:v>
                </c:pt>
                <c:pt idx="1136">
                  <c:v>93.782600000000002</c:v>
                </c:pt>
                <c:pt idx="1137">
                  <c:v>91.526200000000003</c:v>
                </c:pt>
                <c:pt idx="1138">
                  <c:v>88.68859999999998</c:v>
                </c:pt>
                <c:pt idx="1139">
                  <c:v>86.016999999999996</c:v>
                </c:pt>
                <c:pt idx="1140">
                  <c:v>83.496899999999997</c:v>
                </c:pt>
                <c:pt idx="1141">
                  <c:v>80.5274</c:v>
                </c:pt>
                <c:pt idx="1142">
                  <c:v>77.264899999999997</c:v>
                </c:pt>
                <c:pt idx="1143">
                  <c:v>74.173299999999998</c:v>
                </c:pt>
                <c:pt idx="1144">
                  <c:v>70.490799999999993</c:v>
                </c:pt>
                <c:pt idx="1145">
                  <c:v>67.1892</c:v>
                </c:pt>
                <c:pt idx="1146">
                  <c:v>62.793600000000012</c:v>
                </c:pt>
                <c:pt idx="1147">
                  <c:v>58.695900000000194</c:v>
                </c:pt>
                <c:pt idx="1148">
                  <c:v>55.252700000000011</c:v>
                </c:pt>
                <c:pt idx="1149">
                  <c:v>51.413899999999998</c:v>
                </c:pt>
                <c:pt idx="1150">
                  <c:v>46.686200000000007</c:v>
                </c:pt>
                <c:pt idx="1151">
                  <c:v>42.398000000000003</c:v>
                </c:pt>
                <c:pt idx="1152">
                  <c:v>37.386999999999993</c:v>
                </c:pt>
                <c:pt idx="1153">
                  <c:v>32.439500000000002</c:v>
                </c:pt>
                <c:pt idx="1154">
                  <c:v>27.848499999999884</c:v>
                </c:pt>
                <c:pt idx="1155">
                  <c:v>22.534700000000001</c:v>
                </c:pt>
                <c:pt idx="1156">
                  <c:v>17.299099999999989</c:v>
                </c:pt>
                <c:pt idx="1157">
                  <c:v>11.985300000000002</c:v>
                </c:pt>
                <c:pt idx="1158">
                  <c:v>7.2477999999999998</c:v>
                </c:pt>
                <c:pt idx="1159">
                  <c:v>1.8754</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numCache>
            </c:numRef>
          </c:val>
        </c:ser>
        <c:marker val="1"/>
        <c:axId val="61735680"/>
        <c:axId val="61737216"/>
      </c:lineChart>
      <c:lineChart>
        <c:grouping val="standard"/>
        <c:ser>
          <c:idx val="0"/>
          <c:order val="0"/>
          <c:tx>
            <c:v>PCD</c:v>
          </c:tx>
          <c:spPr>
            <a:ln w="15875">
              <a:solidFill>
                <a:srgbClr val="0070C0"/>
              </a:solidFill>
            </a:ln>
          </c:spPr>
          <c:marker>
            <c:symbol val="none"/>
          </c:marker>
          <c:val>
            <c:numRef>
              <c:f>'[2]NEW EURO'!$N$2:$N$1181</c:f>
              <c:numCache>
                <c:formatCode>General</c:formatCode>
                <c:ptCount val="1180"/>
                <c:pt idx="0">
                  <c:v>18.042399999999873</c:v>
                </c:pt>
                <c:pt idx="1">
                  <c:v>14.2437</c:v>
                </c:pt>
                <c:pt idx="2">
                  <c:v>11.4001</c:v>
                </c:pt>
                <c:pt idx="3">
                  <c:v>8.9713000000000012</c:v>
                </c:pt>
                <c:pt idx="4">
                  <c:v>6.5456000000000003</c:v>
                </c:pt>
                <c:pt idx="5">
                  <c:v>4.6039999999999965</c:v>
                </c:pt>
                <c:pt idx="6">
                  <c:v>3.1393999999999997</c:v>
                </c:pt>
                <c:pt idx="7">
                  <c:v>2.3683000000000001</c:v>
                </c:pt>
                <c:pt idx="8">
                  <c:v>2.1974999999999998</c:v>
                </c:pt>
                <c:pt idx="9">
                  <c:v>2.6545999999999998</c:v>
                </c:pt>
                <c:pt idx="10">
                  <c:v>3.3907999999999987</c:v>
                </c:pt>
                <c:pt idx="11">
                  <c:v>7.9993000000000034</c:v>
                </c:pt>
                <c:pt idx="12">
                  <c:v>25.5472</c:v>
                </c:pt>
                <c:pt idx="13">
                  <c:v>44.769600000000011</c:v>
                </c:pt>
                <c:pt idx="14">
                  <c:v>53.032800000000002</c:v>
                </c:pt>
                <c:pt idx="15">
                  <c:v>86.453000000000003</c:v>
                </c:pt>
                <c:pt idx="16">
                  <c:v>173.87520000000001</c:v>
                </c:pt>
                <c:pt idx="17">
                  <c:v>347.49709999999834</c:v>
                </c:pt>
                <c:pt idx="18">
                  <c:v>590.37761999999748</c:v>
                </c:pt>
                <c:pt idx="19">
                  <c:v>767.81988999999999</c:v>
                </c:pt>
                <c:pt idx="20">
                  <c:v>892.40801999999996</c:v>
                </c:pt>
                <c:pt idx="21">
                  <c:v>954.62658999999996</c:v>
                </c:pt>
                <c:pt idx="22">
                  <c:v>878.33520999999746</c:v>
                </c:pt>
                <c:pt idx="23">
                  <c:v>800.78998000000342</c:v>
                </c:pt>
                <c:pt idx="24">
                  <c:v>735.63231999999948</c:v>
                </c:pt>
                <c:pt idx="25">
                  <c:v>645.26659999999947</c:v>
                </c:pt>
                <c:pt idx="26">
                  <c:v>610.29711999999938</c:v>
                </c:pt>
                <c:pt idx="27">
                  <c:v>575.62658999999996</c:v>
                </c:pt>
                <c:pt idx="28">
                  <c:v>555.72191999999939</c:v>
                </c:pt>
                <c:pt idx="29">
                  <c:v>598.85277999999948</c:v>
                </c:pt>
                <c:pt idx="30">
                  <c:v>630.01140999999996</c:v>
                </c:pt>
                <c:pt idx="31">
                  <c:v>693.44518999999946</c:v>
                </c:pt>
                <c:pt idx="32">
                  <c:v>766.58801000000005</c:v>
                </c:pt>
                <c:pt idx="33">
                  <c:v>790.73090000000002</c:v>
                </c:pt>
                <c:pt idx="34">
                  <c:v>853.73383000000342</c:v>
                </c:pt>
                <c:pt idx="35">
                  <c:v>889.80761999999595</c:v>
                </c:pt>
                <c:pt idx="36">
                  <c:v>893.37329</c:v>
                </c:pt>
                <c:pt idx="37">
                  <c:v>941.72333000000378</c:v>
                </c:pt>
                <c:pt idx="38">
                  <c:v>935.32708999999738</c:v>
                </c:pt>
                <c:pt idx="39">
                  <c:v>938.34612999999547</c:v>
                </c:pt>
                <c:pt idx="40">
                  <c:v>976.18378000000416</c:v>
                </c:pt>
                <c:pt idx="41">
                  <c:v>954.76849000000004</c:v>
                </c:pt>
                <c:pt idx="42">
                  <c:v>976.06377999999995</c:v>
                </c:pt>
                <c:pt idx="43">
                  <c:v>992.65520999999796</c:v>
                </c:pt>
                <c:pt idx="44">
                  <c:v>967.53570999999999</c:v>
                </c:pt>
                <c:pt idx="45">
                  <c:v>998.12189000000001</c:v>
                </c:pt>
                <c:pt idx="46">
                  <c:v>987.75951999999938</c:v>
                </c:pt>
                <c:pt idx="47">
                  <c:v>972.16710999999748</c:v>
                </c:pt>
                <c:pt idx="48">
                  <c:v>993.49657999999999</c:v>
                </c:pt>
                <c:pt idx="49">
                  <c:v>948.02899000000002</c:v>
                </c:pt>
                <c:pt idx="50">
                  <c:v>1012.2804000000029</c:v>
                </c:pt>
                <c:pt idx="51">
                  <c:v>1230.4499499999999</c:v>
                </c:pt>
                <c:pt idx="52">
                  <c:v>1399.2856400000001</c:v>
                </c:pt>
                <c:pt idx="53">
                  <c:v>1646.6713899999943</c:v>
                </c:pt>
                <c:pt idx="54">
                  <c:v>1869.20471</c:v>
                </c:pt>
                <c:pt idx="55">
                  <c:v>1954.0476100000001</c:v>
                </c:pt>
                <c:pt idx="56">
                  <c:v>1992.1379399999998</c:v>
                </c:pt>
                <c:pt idx="57">
                  <c:v>1938.50476</c:v>
                </c:pt>
                <c:pt idx="58">
                  <c:v>1938.1904299999926</c:v>
                </c:pt>
                <c:pt idx="59">
                  <c:v>1970.2570800000001</c:v>
                </c:pt>
                <c:pt idx="60">
                  <c:v>1806.8522899999998</c:v>
                </c:pt>
                <c:pt idx="61">
                  <c:v>1579.6095</c:v>
                </c:pt>
                <c:pt idx="62">
                  <c:v>1322.20471</c:v>
                </c:pt>
                <c:pt idx="63">
                  <c:v>1158.8476600000001</c:v>
                </c:pt>
                <c:pt idx="64">
                  <c:v>1178.3380099999999</c:v>
                </c:pt>
                <c:pt idx="65">
                  <c:v>1138.2666000000011</c:v>
                </c:pt>
                <c:pt idx="66">
                  <c:v>1082.1047399999998</c:v>
                </c:pt>
                <c:pt idx="67">
                  <c:v>1072.1103499999938</c:v>
                </c:pt>
                <c:pt idx="68">
                  <c:v>999.16332999999997</c:v>
                </c:pt>
                <c:pt idx="69">
                  <c:v>953.75</c:v>
                </c:pt>
                <c:pt idx="70">
                  <c:v>912.56231999999738</c:v>
                </c:pt>
                <c:pt idx="71">
                  <c:v>850.10950000000003</c:v>
                </c:pt>
                <c:pt idx="72">
                  <c:v>860.68573000000379</c:v>
                </c:pt>
                <c:pt idx="73">
                  <c:v>852.98383000000342</c:v>
                </c:pt>
                <c:pt idx="74">
                  <c:v>850.54040999999938</c:v>
                </c:pt>
                <c:pt idx="75">
                  <c:v>885.55517999999938</c:v>
                </c:pt>
                <c:pt idx="76">
                  <c:v>866.52948000000004</c:v>
                </c:pt>
                <c:pt idx="77">
                  <c:v>881.75469999999996</c:v>
                </c:pt>
                <c:pt idx="78">
                  <c:v>909.79327000000342</c:v>
                </c:pt>
                <c:pt idx="79">
                  <c:v>889.75848000000053</c:v>
                </c:pt>
                <c:pt idx="80">
                  <c:v>916.71899000000053</c:v>
                </c:pt>
                <c:pt idx="81">
                  <c:v>914.01000999999997</c:v>
                </c:pt>
                <c:pt idx="82">
                  <c:v>883.31280999999797</c:v>
                </c:pt>
                <c:pt idx="83">
                  <c:v>892.90850999999998</c:v>
                </c:pt>
                <c:pt idx="84">
                  <c:v>832.87988000000053</c:v>
                </c:pt>
                <c:pt idx="85">
                  <c:v>742.12468999999999</c:v>
                </c:pt>
                <c:pt idx="86">
                  <c:v>651.41710999999748</c:v>
                </c:pt>
                <c:pt idx="87">
                  <c:v>532.41278</c:v>
                </c:pt>
                <c:pt idx="88">
                  <c:v>461.16901000000001</c:v>
                </c:pt>
                <c:pt idx="89">
                  <c:v>404.72949</c:v>
                </c:pt>
                <c:pt idx="90">
                  <c:v>340.21758999999969</c:v>
                </c:pt>
                <c:pt idx="91">
                  <c:v>307.84470000000078</c:v>
                </c:pt>
                <c:pt idx="92">
                  <c:v>277.72799999999899</c:v>
                </c:pt>
                <c:pt idx="93">
                  <c:v>258.37609999999893</c:v>
                </c:pt>
                <c:pt idx="94">
                  <c:v>254.76519999999999</c:v>
                </c:pt>
                <c:pt idx="95">
                  <c:v>238.10091</c:v>
                </c:pt>
                <c:pt idx="96">
                  <c:v>231.88760000000067</c:v>
                </c:pt>
                <c:pt idx="97">
                  <c:v>226.75</c:v>
                </c:pt>
                <c:pt idx="98">
                  <c:v>211.95419000000001</c:v>
                </c:pt>
                <c:pt idx="99">
                  <c:v>210.75230000000047</c:v>
                </c:pt>
                <c:pt idx="100">
                  <c:v>202.16759999999999</c:v>
                </c:pt>
                <c:pt idx="101">
                  <c:v>191.90468999999999</c:v>
                </c:pt>
                <c:pt idx="102">
                  <c:v>192.95140000000089</c:v>
                </c:pt>
                <c:pt idx="103">
                  <c:v>184.29378999999992</c:v>
                </c:pt>
                <c:pt idx="104">
                  <c:v>182.89950999999999</c:v>
                </c:pt>
                <c:pt idx="105">
                  <c:v>184.78661</c:v>
                </c:pt>
                <c:pt idx="106">
                  <c:v>176.5966</c:v>
                </c:pt>
                <c:pt idx="107">
                  <c:v>179.3885000000007</c:v>
                </c:pt>
                <c:pt idx="108">
                  <c:v>177.78469999999999</c:v>
                </c:pt>
                <c:pt idx="109">
                  <c:v>172.17469999999992</c:v>
                </c:pt>
                <c:pt idx="110">
                  <c:v>176.03950999999998</c:v>
                </c:pt>
                <c:pt idx="111">
                  <c:v>170.15378999999999</c:v>
                </c:pt>
                <c:pt idx="112">
                  <c:v>169.26330999999999</c:v>
                </c:pt>
                <c:pt idx="113">
                  <c:v>174.75230000000047</c:v>
                </c:pt>
                <c:pt idx="114">
                  <c:v>168.41850000000002</c:v>
                </c:pt>
                <c:pt idx="115">
                  <c:v>172.23849000000001</c:v>
                </c:pt>
                <c:pt idx="116">
                  <c:v>183.0042</c:v>
                </c:pt>
                <c:pt idx="117">
                  <c:v>241.25281000000001</c:v>
                </c:pt>
                <c:pt idx="118">
                  <c:v>405.50658999999899</c:v>
                </c:pt>
                <c:pt idx="119">
                  <c:v>567.23230000000001</c:v>
                </c:pt>
                <c:pt idx="120">
                  <c:v>748.13231999999948</c:v>
                </c:pt>
                <c:pt idx="121">
                  <c:v>985.53472999999997</c:v>
                </c:pt>
                <c:pt idx="122">
                  <c:v>1081.9709499999999</c:v>
                </c:pt>
                <c:pt idx="123">
                  <c:v>1065</c:v>
                </c:pt>
                <c:pt idx="124">
                  <c:v>1095.92383</c:v>
                </c:pt>
                <c:pt idx="125">
                  <c:v>1190.0904499999936</c:v>
                </c:pt>
                <c:pt idx="126">
                  <c:v>1319.1666299999999</c:v>
                </c:pt>
                <c:pt idx="127">
                  <c:v>1321.1475800000001</c:v>
                </c:pt>
                <c:pt idx="128">
                  <c:v>1273.1999499999938</c:v>
                </c:pt>
                <c:pt idx="129">
                  <c:v>1296.5666500000011</c:v>
                </c:pt>
                <c:pt idx="130">
                  <c:v>1260.93335</c:v>
                </c:pt>
                <c:pt idx="131">
                  <c:v>1270.77136</c:v>
                </c:pt>
                <c:pt idx="132">
                  <c:v>1298.5284399999998</c:v>
                </c:pt>
                <c:pt idx="133">
                  <c:v>1235.59521</c:v>
                </c:pt>
                <c:pt idx="134">
                  <c:v>1234.5333299999998</c:v>
                </c:pt>
                <c:pt idx="135">
                  <c:v>1208.32385</c:v>
                </c:pt>
                <c:pt idx="136">
                  <c:v>1158.5284399999998</c:v>
                </c:pt>
                <c:pt idx="137">
                  <c:v>1184.3714599999998</c:v>
                </c:pt>
                <c:pt idx="138">
                  <c:v>1143.5476100000001</c:v>
                </c:pt>
                <c:pt idx="139">
                  <c:v>1076.71228</c:v>
                </c:pt>
                <c:pt idx="140">
                  <c:v>975.12090999999998</c:v>
                </c:pt>
                <c:pt idx="141">
                  <c:v>810.41949</c:v>
                </c:pt>
                <c:pt idx="142">
                  <c:v>743.24518</c:v>
                </c:pt>
                <c:pt idx="143">
                  <c:v>672.32232999999746</c:v>
                </c:pt>
                <c:pt idx="144">
                  <c:v>539.48468000000003</c:v>
                </c:pt>
                <c:pt idx="145">
                  <c:v>467.40090999999899</c:v>
                </c:pt>
                <c:pt idx="146">
                  <c:v>421.21798999999999</c:v>
                </c:pt>
                <c:pt idx="147">
                  <c:v>371.53518999999869</c:v>
                </c:pt>
                <c:pt idx="148">
                  <c:v>324.77230999999864</c:v>
                </c:pt>
                <c:pt idx="149">
                  <c:v>271.92089999999899</c:v>
                </c:pt>
                <c:pt idx="150">
                  <c:v>278.67191000000003</c:v>
                </c:pt>
                <c:pt idx="151">
                  <c:v>318.17330999999899</c:v>
                </c:pt>
                <c:pt idx="152">
                  <c:v>329.87710999999899</c:v>
                </c:pt>
                <c:pt idx="153">
                  <c:v>338.29519999999803</c:v>
                </c:pt>
                <c:pt idx="154">
                  <c:v>318.86899</c:v>
                </c:pt>
                <c:pt idx="155">
                  <c:v>275.04849000000002</c:v>
                </c:pt>
                <c:pt idx="156">
                  <c:v>239.30800000000067</c:v>
                </c:pt>
                <c:pt idx="157">
                  <c:v>192.92950000000002</c:v>
                </c:pt>
                <c:pt idx="158">
                  <c:v>152.94</c:v>
                </c:pt>
                <c:pt idx="159">
                  <c:v>125.40700000000002</c:v>
                </c:pt>
                <c:pt idx="160">
                  <c:v>96.80289999999998</c:v>
                </c:pt>
                <c:pt idx="161">
                  <c:v>77.510499999999993</c:v>
                </c:pt>
                <c:pt idx="162">
                  <c:v>64.675999999999988</c:v>
                </c:pt>
                <c:pt idx="163">
                  <c:v>74.099800000000002</c:v>
                </c:pt>
                <c:pt idx="164">
                  <c:v>112.87849999999995</c:v>
                </c:pt>
                <c:pt idx="165">
                  <c:v>131.14058999999995</c:v>
                </c:pt>
                <c:pt idx="166">
                  <c:v>116.45820000000002</c:v>
                </c:pt>
                <c:pt idx="167">
                  <c:v>93.651600000000002</c:v>
                </c:pt>
                <c:pt idx="168">
                  <c:v>70.841200000000327</c:v>
                </c:pt>
                <c:pt idx="169">
                  <c:v>61.346699999999998</c:v>
                </c:pt>
                <c:pt idx="170">
                  <c:v>60.698100000000238</c:v>
                </c:pt>
                <c:pt idx="171">
                  <c:v>59.753400000000006</c:v>
                </c:pt>
                <c:pt idx="172">
                  <c:v>59.990300000000012</c:v>
                </c:pt>
                <c:pt idx="173">
                  <c:v>55.679000000000002</c:v>
                </c:pt>
                <c:pt idx="174">
                  <c:v>50.230900000000013</c:v>
                </c:pt>
                <c:pt idx="175">
                  <c:v>48.874000000000002</c:v>
                </c:pt>
                <c:pt idx="176">
                  <c:v>47.025000000000013</c:v>
                </c:pt>
                <c:pt idx="177">
                  <c:v>50.2804</c:v>
                </c:pt>
                <c:pt idx="178">
                  <c:v>59.100500000000011</c:v>
                </c:pt>
                <c:pt idx="179">
                  <c:v>69.555799999999948</c:v>
                </c:pt>
                <c:pt idx="180">
                  <c:v>80.354600000000005</c:v>
                </c:pt>
                <c:pt idx="181">
                  <c:v>78.146100000000004</c:v>
                </c:pt>
                <c:pt idx="182">
                  <c:v>65.664900000000003</c:v>
                </c:pt>
                <c:pt idx="183">
                  <c:v>55.465100000000113</c:v>
                </c:pt>
                <c:pt idx="184">
                  <c:v>44.310200000000002</c:v>
                </c:pt>
                <c:pt idx="185">
                  <c:v>35.410000000000004</c:v>
                </c:pt>
                <c:pt idx="186">
                  <c:v>29.864899999999999</c:v>
                </c:pt>
                <c:pt idx="187">
                  <c:v>24.1737</c:v>
                </c:pt>
                <c:pt idx="188">
                  <c:v>20.751300000000001</c:v>
                </c:pt>
                <c:pt idx="189">
                  <c:v>18.193800000000035</c:v>
                </c:pt>
                <c:pt idx="190">
                  <c:v>15.399800000000004</c:v>
                </c:pt>
                <c:pt idx="191">
                  <c:v>13.883000000000004</c:v>
                </c:pt>
                <c:pt idx="192">
                  <c:v>12.364000000000004</c:v>
                </c:pt>
                <c:pt idx="193">
                  <c:v>11.2155</c:v>
                </c:pt>
                <c:pt idx="194">
                  <c:v>10.6051</c:v>
                </c:pt>
                <c:pt idx="195">
                  <c:v>9.4740000000000002</c:v>
                </c:pt>
                <c:pt idx="196">
                  <c:v>8.8064000000000267</c:v>
                </c:pt>
                <c:pt idx="197">
                  <c:v>8.3512000000000004</c:v>
                </c:pt>
                <c:pt idx="198">
                  <c:v>7.6175999999999782</c:v>
                </c:pt>
                <c:pt idx="199">
                  <c:v>7.3275999999999772</c:v>
                </c:pt>
                <c:pt idx="200">
                  <c:v>6.8872999999999998</c:v>
                </c:pt>
                <c:pt idx="201">
                  <c:v>6.4023000000000003</c:v>
                </c:pt>
                <c:pt idx="202">
                  <c:v>6.3461999999999996</c:v>
                </c:pt>
                <c:pt idx="203">
                  <c:v>9.9406000000000034</c:v>
                </c:pt>
                <c:pt idx="204">
                  <c:v>37.691200000000002</c:v>
                </c:pt>
                <c:pt idx="205">
                  <c:v>99.631200000000007</c:v>
                </c:pt>
                <c:pt idx="206">
                  <c:v>161.50290000000001</c:v>
                </c:pt>
                <c:pt idx="207">
                  <c:v>213.048</c:v>
                </c:pt>
                <c:pt idx="208">
                  <c:v>240.06610000000001</c:v>
                </c:pt>
                <c:pt idx="209">
                  <c:v>228.5042</c:v>
                </c:pt>
                <c:pt idx="210">
                  <c:v>208.53998999999999</c:v>
                </c:pt>
                <c:pt idx="211">
                  <c:v>219.2276</c:v>
                </c:pt>
                <c:pt idx="212">
                  <c:v>287.15280000000195</c:v>
                </c:pt>
                <c:pt idx="213">
                  <c:v>334.23900999999893</c:v>
                </c:pt>
                <c:pt idx="214">
                  <c:v>301.17568999999997</c:v>
                </c:pt>
                <c:pt idx="215">
                  <c:v>252.84989999999999</c:v>
                </c:pt>
                <c:pt idx="216">
                  <c:v>206.74709999999999</c:v>
                </c:pt>
                <c:pt idx="217">
                  <c:v>161.67281</c:v>
                </c:pt>
                <c:pt idx="218">
                  <c:v>145.19141000000027</c:v>
                </c:pt>
                <c:pt idx="219">
                  <c:v>138.38570000000001</c:v>
                </c:pt>
                <c:pt idx="220">
                  <c:v>131.40468999999999</c:v>
                </c:pt>
                <c:pt idx="221">
                  <c:v>122.02330000000001</c:v>
                </c:pt>
                <c:pt idx="222">
                  <c:v>100.93790000000034</c:v>
                </c:pt>
                <c:pt idx="223">
                  <c:v>82.922499999999999</c:v>
                </c:pt>
                <c:pt idx="224">
                  <c:v>69.820099999999982</c:v>
                </c:pt>
                <c:pt idx="225">
                  <c:v>55.802200000000006</c:v>
                </c:pt>
                <c:pt idx="226">
                  <c:v>47.092200000000012</c:v>
                </c:pt>
                <c:pt idx="227">
                  <c:v>39.348400000000005</c:v>
                </c:pt>
                <c:pt idx="228">
                  <c:v>32.107900000000001</c:v>
                </c:pt>
                <c:pt idx="229">
                  <c:v>28.153199999999988</c:v>
                </c:pt>
                <c:pt idx="230">
                  <c:v>23.849</c:v>
                </c:pt>
                <c:pt idx="231">
                  <c:v>20.7041</c:v>
                </c:pt>
                <c:pt idx="232">
                  <c:v>18.7118000000001</c:v>
                </c:pt>
                <c:pt idx="233">
                  <c:v>16.033100000000001</c:v>
                </c:pt>
                <c:pt idx="234">
                  <c:v>14.507</c:v>
                </c:pt>
                <c:pt idx="235">
                  <c:v>13.276200000000001</c:v>
                </c:pt>
                <c:pt idx="236">
                  <c:v>12.0143</c:v>
                </c:pt>
                <c:pt idx="237">
                  <c:v>11.504</c:v>
                </c:pt>
                <c:pt idx="238">
                  <c:v>10.3687</c:v>
                </c:pt>
                <c:pt idx="239">
                  <c:v>9.3694000000000592</c:v>
                </c:pt>
                <c:pt idx="240">
                  <c:v>8.8651000000000248</c:v>
                </c:pt>
                <c:pt idx="241">
                  <c:v>8.2727000000000004</c:v>
                </c:pt>
                <c:pt idx="242">
                  <c:v>17.193200000000001</c:v>
                </c:pt>
                <c:pt idx="243">
                  <c:v>64.620099999999979</c:v>
                </c:pt>
                <c:pt idx="244">
                  <c:v>165.82500000000007</c:v>
                </c:pt>
                <c:pt idx="245">
                  <c:v>300.7038</c:v>
                </c:pt>
                <c:pt idx="246">
                  <c:v>386.50229000000002</c:v>
                </c:pt>
                <c:pt idx="247">
                  <c:v>387.79418999999899</c:v>
                </c:pt>
                <c:pt idx="248">
                  <c:v>351.42190999999809</c:v>
                </c:pt>
                <c:pt idx="249">
                  <c:v>313.24190999999894</c:v>
                </c:pt>
                <c:pt idx="250">
                  <c:v>331.88040000000001</c:v>
                </c:pt>
                <c:pt idx="251">
                  <c:v>400.62380999999999</c:v>
                </c:pt>
                <c:pt idx="252">
                  <c:v>430.20708999999999</c:v>
                </c:pt>
                <c:pt idx="253">
                  <c:v>427.92998999999969</c:v>
                </c:pt>
                <c:pt idx="254">
                  <c:v>383.99709999999834</c:v>
                </c:pt>
                <c:pt idx="255">
                  <c:v>293.71140000000003</c:v>
                </c:pt>
                <c:pt idx="256">
                  <c:v>220.43900000000002</c:v>
                </c:pt>
                <c:pt idx="257">
                  <c:v>170.27229</c:v>
                </c:pt>
                <c:pt idx="258">
                  <c:v>157.7628</c:v>
                </c:pt>
                <c:pt idx="259">
                  <c:v>163.0361</c:v>
                </c:pt>
                <c:pt idx="260">
                  <c:v>154.11950999999931</c:v>
                </c:pt>
                <c:pt idx="261">
                  <c:v>139.65610000000001</c:v>
                </c:pt>
                <c:pt idx="262">
                  <c:v>124.869</c:v>
                </c:pt>
                <c:pt idx="263">
                  <c:v>131.21949999999995</c:v>
                </c:pt>
                <c:pt idx="264">
                  <c:v>148.15089</c:v>
                </c:pt>
                <c:pt idx="265">
                  <c:v>144.95419000000001</c:v>
                </c:pt>
                <c:pt idx="266">
                  <c:v>156.27759999999998</c:v>
                </c:pt>
                <c:pt idx="267">
                  <c:v>173.63609</c:v>
                </c:pt>
                <c:pt idx="268">
                  <c:v>158.41521</c:v>
                </c:pt>
                <c:pt idx="269">
                  <c:v>131.50959999999998</c:v>
                </c:pt>
                <c:pt idx="270">
                  <c:v>109.2714</c:v>
                </c:pt>
                <c:pt idx="271">
                  <c:v>103.1378</c:v>
                </c:pt>
                <c:pt idx="272">
                  <c:v>105.9761</c:v>
                </c:pt>
                <c:pt idx="273">
                  <c:v>88.754199999999997</c:v>
                </c:pt>
                <c:pt idx="274">
                  <c:v>65.536000000000001</c:v>
                </c:pt>
                <c:pt idx="275">
                  <c:v>52.649300000000011</c:v>
                </c:pt>
                <c:pt idx="276">
                  <c:v>44.506600000000006</c:v>
                </c:pt>
                <c:pt idx="277">
                  <c:v>40.357999999999997</c:v>
                </c:pt>
                <c:pt idx="278">
                  <c:v>36.229500000000193</c:v>
                </c:pt>
                <c:pt idx="279">
                  <c:v>31.441800000000001</c:v>
                </c:pt>
                <c:pt idx="280">
                  <c:v>29.286199999999877</c:v>
                </c:pt>
                <c:pt idx="281">
                  <c:v>26.463299999999869</c:v>
                </c:pt>
                <c:pt idx="282">
                  <c:v>24.2439</c:v>
                </c:pt>
                <c:pt idx="283">
                  <c:v>25.649100000000001</c:v>
                </c:pt>
                <c:pt idx="284">
                  <c:v>32.740600000000001</c:v>
                </c:pt>
                <c:pt idx="285">
                  <c:v>47.940899999999999</c:v>
                </c:pt>
                <c:pt idx="286">
                  <c:v>56.655800000000006</c:v>
                </c:pt>
                <c:pt idx="287">
                  <c:v>51.526900000000012</c:v>
                </c:pt>
                <c:pt idx="288">
                  <c:v>44.039300000000011</c:v>
                </c:pt>
                <c:pt idx="289">
                  <c:v>35.728000000000193</c:v>
                </c:pt>
                <c:pt idx="290">
                  <c:v>27.537400000000005</c:v>
                </c:pt>
                <c:pt idx="291">
                  <c:v>22.914400000000001</c:v>
                </c:pt>
                <c:pt idx="292">
                  <c:v>18.517199999999999</c:v>
                </c:pt>
                <c:pt idx="293">
                  <c:v>15.028</c:v>
                </c:pt>
                <c:pt idx="294">
                  <c:v>13.0639</c:v>
                </c:pt>
                <c:pt idx="295">
                  <c:v>11.081100000000001</c:v>
                </c:pt>
                <c:pt idx="296">
                  <c:v>9.8911000000000016</c:v>
                </c:pt>
                <c:pt idx="297">
                  <c:v>8.7882999999999996</c:v>
                </c:pt>
                <c:pt idx="298">
                  <c:v>7.5206999999999997</c:v>
                </c:pt>
                <c:pt idx="299">
                  <c:v>6.8756000000000004</c:v>
                </c:pt>
                <c:pt idx="300">
                  <c:v>6.1556999999999995</c:v>
                </c:pt>
                <c:pt idx="301">
                  <c:v>5.5068000000000001</c:v>
                </c:pt>
                <c:pt idx="302">
                  <c:v>5.1665999999999945</c:v>
                </c:pt>
                <c:pt idx="303">
                  <c:v>4.6398000000000001</c:v>
                </c:pt>
                <c:pt idx="304">
                  <c:v>4.3093000000000004</c:v>
                </c:pt>
                <c:pt idx="305">
                  <c:v>4.05</c:v>
                </c:pt>
                <c:pt idx="306">
                  <c:v>3.6728999999999967</c:v>
                </c:pt>
                <c:pt idx="307">
                  <c:v>3.5001000000000002</c:v>
                </c:pt>
                <c:pt idx="308">
                  <c:v>3.2412000000000001</c:v>
                </c:pt>
                <c:pt idx="309">
                  <c:v>2.9434</c:v>
                </c:pt>
                <c:pt idx="310">
                  <c:v>2.8382999999999967</c:v>
                </c:pt>
                <c:pt idx="311">
                  <c:v>6.1778999999999975</c:v>
                </c:pt>
                <c:pt idx="312">
                  <c:v>28.045699999999865</c:v>
                </c:pt>
                <c:pt idx="313">
                  <c:v>59.811299999999996</c:v>
                </c:pt>
                <c:pt idx="314">
                  <c:v>72.586399999999998</c:v>
                </c:pt>
                <c:pt idx="315">
                  <c:v>83.467300000000023</c:v>
                </c:pt>
                <c:pt idx="316">
                  <c:v>122.4794</c:v>
                </c:pt>
                <c:pt idx="317">
                  <c:v>160.61590999999999</c:v>
                </c:pt>
                <c:pt idx="318">
                  <c:v>171.19189</c:v>
                </c:pt>
                <c:pt idx="319">
                  <c:v>182.63800000000001</c:v>
                </c:pt>
                <c:pt idx="320">
                  <c:v>200.92520000000007</c:v>
                </c:pt>
                <c:pt idx="321">
                  <c:v>205.86090000000004</c:v>
                </c:pt>
                <c:pt idx="322">
                  <c:v>259.48949999999923</c:v>
                </c:pt>
                <c:pt idx="323">
                  <c:v>349.32570999999899</c:v>
                </c:pt>
                <c:pt idx="324">
                  <c:v>392.07760999999999</c:v>
                </c:pt>
                <c:pt idx="325">
                  <c:v>403.78280999999993</c:v>
                </c:pt>
                <c:pt idx="326">
                  <c:v>411.41088999999999</c:v>
                </c:pt>
                <c:pt idx="327">
                  <c:v>386.76519999999869</c:v>
                </c:pt>
                <c:pt idx="328">
                  <c:v>373.37090999999964</c:v>
                </c:pt>
                <c:pt idx="329">
                  <c:v>390.83330999999828</c:v>
                </c:pt>
                <c:pt idx="330">
                  <c:v>392.47570999999863</c:v>
                </c:pt>
                <c:pt idx="331">
                  <c:v>427.10001</c:v>
                </c:pt>
                <c:pt idx="332">
                  <c:v>456.55230999999969</c:v>
                </c:pt>
                <c:pt idx="333">
                  <c:v>437.94281000000001</c:v>
                </c:pt>
                <c:pt idx="334">
                  <c:v>409.53188999999969</c:v>
                </c:pt>
                <c:pt idx="335">
                  <c:v>339.33278999999999</c:v>
                </c:pt>
                <c:pt idx="336">
                  <c:v>252.98849000000092</c:v>
                </c:pt>
                <c:pt idx="337">
                  <c:v>214.42000000000004</c:v>
                </c:pt>
                <c:pt idx="338">
                  <c:v>188.40800000000004</c:v>
                </c:pt>
                <c:pt idx="339">
                  <c:v>162.84379999999999</c:v>
                </c:pt>
                <c:pt idx="340">
                  <c:v>137.76758999999998</c:v>
                </c:pt>
                <c:pt idx="341">
                  <c:v>97.4953</c:v>
                </c:pt>
                <c:pt idx="342">
                  <c:v>63.000700000000002</c:v>
                </c:pt>
                <c:pt idx="343">
                  <c:v>41.148600000000002</c:v>
                </c:pt>
                <c:pt idx="344">
                  <c:v>30.672899999999988</c:v>
                </c:pt>
                <c:pt idx="345">
                  <c:v>33.284700000000001</c:v>
                </c:pt>
                <c:pt idx="346">
                  <c:v>36.575800000000001</c:v>
                </c:pt>
                <c:pt idx="347">
                  <c:v>37.113100000000003</c:v>
                </c:pt>
                <c:pt idx="348">
                  <c:v>35.863600000000005</c:v>
                </c:pt>
                <c:pt idx="349">
                  <c:v>30.5975</c:v>
                </c:pt>
                <c:pt idx="350">
                  <c:v>25.788699999999825</c:v>
                </c:pt>
                <c:pt idx="351">
                  <c:v>21.5</c:v>
                </c:pt>
                <c:pt idx="352">
                  <c:v>16.953499999999895</c:v>
                </c:pt>
                <c:pt idx="353">
                  <c:v>14.8132</c:v>
                </c:pt>
                <c:pt idx="354">
                  <c:v>14.737399999999999</c:v>
                </c:pt>
                <c:pt idx="355">
                  <c:v>16.367599999999989</c:v>
                </c:pt>
                <c:pt idx="356">
                  <c:v>16.924600000000002</c:v>
                </c:pt>
                <c:pt idx="357">
                  <c:v>14.0928</c:v>
                </c:pt>
                <c:pt idx="358">
                  <c:v>10.7417</c:v>
                </c:pt>
                <c:pt idx="359">
                  <c:v>8.2459000000000007</c:v>
                </c:pt>
                <c:pt idx="360">
                  <c:v>9.0537000000000027</c:v>
                </c:pt>
                <c:pt idx="361">
                  <c:v>31.583299999999884</c:v>
                </c:pt>
                <c:pt idx="362">
                  <c:v>84.432400000000001</c:v>
                </c:pt>
                <c:pt idx="363">
                  <c:v>134.37720000000004</c:v>
                </c:pt>
                <c:pt idx="364">
                  <c:v>134.0993</c:v>
                </c:pt>
                <c:pt idx="365">
                  <c:v>91.799899999999994</c:v>
                </c:pt>
                <c:pt idx="366">
                  <c:v>54.891100000000002</c:v>
                </c:pt>
                <c:pt idx="367">
                  <c:v>36.170500000000011</c:v>
                </c:pt>
                <c:pt idx="368">
                  <c:v>24.873000000000001</c:v>
                </c:pt>
                <c:pt idx="369">
                  <c:v>19.509</c:v>
                </c:pt>
                <c:pt idx="370">
                  <c:v>16.8964</c:v>
                </c:pt>
                <c:pt idx="371">
                  <c:v>15.6028</c:v>
                </c:pt>
                <c:pt idx="372">
                  <c:v>15.7119</c:v>
                </c:pt>
                <c:pt idx="373">
                  <c:v>14.8123</c:v>
                </c:pt>
                <c:pt idx="374">
                  <c:v>14.1206</c:v>
                </c:pt>
                <c:pt idx="375">
                  <c:v>14.572500000000026</c:v>
                </c:pt>
                <c:pt idx="376">
                  <c:v>19.486699999999828</c:v>
                </c:pt>
                <c:pt idx="377">
                  <c:v>33.348800000000004</c:v>
                </c:pt>
                <c:pt idx="378">
                  <c:v>43.899000000000001</c:v>
                </c:pt>
                <c:pt idx="379">
                  <c:v>45.154899999999998</c:v>
                </c:pt>
                <c:pt idx="380">
                  <c:v>44.081899999999997</c:v>
                </c:pt>
                <c:pt idx="381">
                  <c:v>38.2166</c:v>
                </c:pt>
                <c:pt idx="382">
                  <c:v>30.4071</c:v>
                </c:pt>
                <c:pt idx="383">
                  <c:v>24.613800000000111</c:v>
                </c:pt>
                <c:pt idx="384">
                  <c:v>18.509899999999988</c:v>
                </c:pt>
                <c:pt idx="385">
                  <c:v>14.269</c:v>
                </c:pt>
                <c:pt idx="386">
                  <c:v>11.732700000000001</c:v>
                </c:pt>
                <c:pt idx="387">
                  <c:v>9.3720000000000248</c:v>
                </c:pt>
                <c:pt idx="388">
                  <c:v>7.8807999999999998</c:v>
                </c:pt>
                <c:pt idx="389">
                  <c:v>6.5869</c:v>
                </c:pt>
                <c:pt idx="390">
                  <c:v>5.4598000000000004</c:v>
                </c:pt>
                <c:pt idx="391">
                  <c:v>4.8472</c:v>
                </c:pt>
                <c:pt idx="392">
                  <c:v>4.1678999999999773</c:v>
                </c:pt>
                <c:pt idx="393">
                  <c:v>3.6675000000000106</c:v>
                </c:pt>
                <c:pt idx="394">
                  <c:v>3.3375999999999997</c:v>
                </c:pt>
                <c:pt idx="395">
                  <c:v>2.9360999999999891</c:v>
                </c:pt>
                <c:pt idx="396">
                  <c:v>2.7174</c:v>
                </c:pt>
                <c:pt idx="397">
                  <c:v>2.4952999999999967</c:v>
                </c:pt>
                <c:pt idx="398">
                  <c:v>2.2799999999999998</c:v>
                </c:pt>
                <c:pt idx="399">
                  <c:v>3.1709999999999998</c:v>
                </c:pt>
                <c:pt idx="400">
                  <c:v>8.779300000000001</c:v>
                </c:pt>
                <c:pt idx="401">
                  <c:v>26.095499999999884</c:v>
                </c:pt>
                <c:pt idx="402">
                  <c:v>45.726000000000013</c:v>
                </c:pt>
                <c:pt idx="403">
                  <c:v>51.176500000000011</c:v>
                </c:pt>
                <c:pt idx="404">
                  <c:v>46.449200000000005</c:v>
                </c:pt>
                <c:pt idx="405">
                  <c:v>38.660000000000011</c:v>
                </c:pt>
                <c:pt idx="406">
                  <c:v>40.901800000000001</c:v>
                </c:pt>
                <c:pt idx="407">
                  <c:v>67.514700000000005</c:v>
                </c:pt>
                <c:pt idx="408">
                  <c:v>98.669200000000004</c:v>
                </c:pt>
                <c:pt idx="409">
                  <c:v>120.6241</c:v>
                </c:pt>
                <c:pt idx="410">
                  <c:v>125.8841</c:v>
                </c:pt>
                <c:pt idx="411">
                  <c:v>108.056</c:v>
                </c:pt>
                <c:pt idx="412">
                  <c:v>91.158499999999989</c:v>
                </c:pt>
                <c:pt idx="413">
                  <c:v>82.192300000000003</c:v>
                </c:pt>
                <c:pt idx="414">
                  <c:v>73.3874</c:v>
                </c:pt>
                <c:pt idx="415">
                  <c:v>66.781300000000002</c:v>
                </c:pt>
                <c:pt idx="416">
                  <c:v>55.672000000000011</c:v>
                </c:pt>
                <c:pt idx="417">
                  <c:v>43.077300000000001</c:v>
                </c:pt>
                <c:pt idx="418">
                  <c:v>34.743200000000002</c:v>
                </c:pt>
                <c:pt idx="419">
                  <c:v>26.636700000000001</c:v>
                </c:pt>
                <c:pt idx="420">
                  <c:v>20.766499999999873</c:v>
                </c:pt>
                <c:pt idx="421">
                  <c:v>17.123000000000001</c:v>
                </c:pt>
                <c:pt idx="422">
                  <c:v>13.782300000000001</c:v>
                </c:pt>
                <c:pt idx="423">
                  <c:v>11.975700000000026</c:v>
                </c:pt>
                <c:pt idx="424">
                  <c:v>10.335900000000002</c:v>
                </c:pt>
                <c:pt idx="425">
                  <c:v>8.6199000000000012</c:v>
                </c:pt>
                <c:pt idx="426">
                  <c:v>7.7088000000000001</c:v>
                </c:pt>
                <c:pt idx="427">
                  <c:v>6.6257999999999955</c:v>
                </c:pt>
                <c:pt idx="428">
                  <c:v>5.7515999999999998</c:v>
                </c:pt>
                <c:pt idx="429">
                  <c:v>5.2591000000000001</c:v>
                </c:pt>
                <c:pt idx="430">
                  <c:v>4.5780000000000003</c:v>
                </c:pt>
                <c:pt idx="431">
                  <c:v>4.1368</c:v>
                </c:pt>
                <c:pt idx="432">
                  <c:v>3.7595000000000001</c:v>
                </c:pt>
                <c:pt idx="433">
                  <c:v>3.3026999999999895</c:v>
                </c:pt>
                <c:pt idx="434">
                  <c:v>3.1</c:v>
                </c:pt>
                <c:pt idx="435">
                  <c:v>2.8265999999999987</c:v>
                </c:pt>
                <c:pt idx="436">
                  <c:v>2.5175000000000001</c:v>
                </c:pt>
                <c:pt idx="437">
                  <c:v>2.3734999999999977</c:v>
                </c:pt>
                <c:pt idx="438">
                  <c:v>2.8714999999999891</c:v>
                </c:pt>
                <c:pt idx="439">
                  <c:v>4.7048999999999985</c:v>
                </c:pt>
                <c:pt idx="440">
                  <c:v>16.789099999999884</c:v>
                </c:pt>
                <c:pt idx="441">
                  <c:v>89.02379999999998</c:v>
                </c:pt>
                <c:pt idx="442">
                  <c:v>177.65840000000068</c:v>
                </c:pt>
                <c:pt idx="443">
                  <c:v>166.30341000000001</c:v>
                </c:pt>
                <c:pt idx="444">
                  <c:v>96.994100000000415</c:v>
                </c:pt>
                <c:pt idx="445">
                  <c:v>59.172000000000011</c:v>
                </c:pt>
                <c:pt idx="446">
                  <c:v>44.703500000000012</c:v>
                </c:pt>
                <c:pt idx="447">
                  <c:v>45.675800000000002</c:v>
                </c:pt>
                <c:pt idx="448">
                  <c:v>47.330300000000001</c:v>
                </c:pt>
                <c:pt idx="449">
                  <c:v>39.5139</c:v>
                </c:pt>
                <c:pt idx="450">
                  <c:v>34.1111</c:v>
                </c:pt>
                <c:pt idx="451">
                  <c:v>30.5747</c:v>
                </c:pt>
                <c:pt idx="452">
                  <c:v>24.592199999999895</c:v>
                </c:pt>
                <c:pt idx="453">
                  <c:v>21.9116</c:v>
                </c:pt>
                <c:pt idx="454">
                  <c:v>32.898100000000063</c:v>
                </c:pt>
                <c:pt idx="455">
                  <c:v>58.670900000000003</c:v>
                </c:pt>
                <c:pt idx="456">
                  <c:v>68.964200000000446</c:v>
                </c:pt>
                <c:pt idx="457">
                  <c:v>52.653400000000005</c:v>
                </c:pt>
                <c:pt idx="458">
                  <c:v>35.105800000000002</c:v>
                </c:pt>
                <c:pt idx="459">
                  <c:v>25.739899999999999</c:v>
                </c:pt>
                <c:pt idx="460">
                  <c:v>33.688000000000002</c:v>
                </c:pt>
                <c:pt idx="461">
                  <c:v>65.369500000000002</c:v>
                </c:pt>
                <c:pt idx="462">
                  <c:v>91.548199999999994</c:v>
                </c:pt>
                <c:pt idx="463">
                  <c:v>97.894800000000004</c:v>
                </c:pt>
                <c:pt idx="464">
                  <c:v>91.107100000000003</c:v>
                </c:pt>
                <c:pt idx="465">
                  <c:v>75.146799999999999</c:v>
                </c:pt>
                <c:pt idx="466">
                  <c:v>61.821200000000005</c:v>
                </c:pt>
                <c:pt idx="467">
                  <c:v>49.077400000000004</c:v>
                </c:pt>
                <c:pt idx="468">
                  <c:v>34.448600000000006</c:v>
                </c:pt>
                <c:pt idx="469">
                  <c:v>24.738099999999989</c:v>
                </c:pt>
                <c:pt idx="470">
                  <c:v>17.842399999999884</c:v>
                </c:pt>
                <c:pt idx="471">
                  <c:v>13.1409</c:v>
                </c:pt>
                <c:pt idx="472">
                  <c:v>11.068300000000001</c:v>
                </c:pt>
                <c:pt idx="473">
                  <c:v>9.3808000000000007</c:v>
                </c:pt>
                <c:pt idx="474">
                  <c:v>8.3867000000000047</c:v>
                </c:pt>
                <c:pt idx="475">
                  <c:v>7.8076999999999996</c:v>
                </c:pt>
                <c:pt idx="476">
                  <c:v>6.9594000000000014</c:v>
                </c:pt>
                <c:pt idx="477">
                  <c:v>6.6970999999999945</c:v>
                </c:pt>
                <c:pt idx="478">
                  <c:v>7.6613999999999995</c:v>
                </c:pt>
                <c:pt idx="479">
                  <c:v>14.562200000000002</c:v>
                </c:pt>
                <c:pt idx="480">
                  <c:v>27.499399999999884</c:v>
                </c:pt>
                <c:pt idx="481">
                  <c:v>36.090900000000012</c:v>
                </c:pt>
                <c:pt idx="482">
                  <c:v>40.575300000000013</c:v>
                </c:pt>
                <c:pt idx="483">
                  <c:v>42.843800000000002</c:v>
                </c:pt>
                <c:pt idx="484">
                  <c:v>40.270500000000013</c:v>
                </c:pt>
                <c:pt idx="485">
                  <c:v>38.590400000000002</c:v>
                </c:pt>
                <c:pt idx="486">
                  <c:v>36.161300000000011</c:v>
                </c:pt>
                <c:pt idx="487">
                  <c:v>31.602900000000005</c:v>
                </c:pt>
                <c:pt idx="488">
                  <c:v>28.9039</c:v>
                </c:pt>
                <c:pt idx="489">
                  <c:v>25.413599999999903</c:v>
                </c:pt>
                <c:pt idx="490">
                  <c:v>22.186</c:v>
                </c:pt>
                <c:pt idx="491">
                  <c:v>20.184899999999999</c:v>
                </c:pt>
                <c:pt idx="492">
                  <c:v>17.18939999999991</c:v>
                </c:pt>
                <c:pt idx="493">
                  <c:v>15.1846</c:v>
                </c:pt>
                <c:pt idx="494">
                  <c:v>13.574300000000001</c:v>
                </c:pt>
                <c:pt idx="495">
                  <c:v>11.6418</c:v>
                </c:pt>
                <c:pt idx="496">
                  <c:v>10.443900000000001</c:v>
                </c:pt>
                <c:pt idx="497">
                  <c:v>8.8338000000000001</c:v>
                </c:pt>
                <c:pt idx="498">
                  <c:v>7.2472000000000003</c:v>
                </c:pt>
                <c:pt idx="499">
                  <c:v>6.2567000000000004</c:v>
                </c:pt>
                <c:pt idx="500">
                  <c:v>5.1324999999999985</c:v>
                </c:pt>
                <c:pt idx="501">
                  <c:v>4.3246999999999955</c:v>
                </c:pt>
                <c:pt idx="502">
                  <c:v>3.7725999999999997</c:v>
                </c:pt>
                <c:pt idx="503">
                  <c:v>3.1675000000000106</c:v>
                </c:pt>
                <c:pt idx="504">
                  <c:v>2.8105999999999987</c:v>
                </c:pt>
                <c:pt idx="505">
                  <c:v>2.4459999999999997</c:v>
                </c:pt>
                <c:pt idx="506">
                  <c:v>2.1193999999999997</c:v>
                </c:pt>
                <c:pt idx="507">
                  <c:v>2.1365999999999987</c:v>
                </c:pt>
                <c:pt idx="508">
                  <c:v>2.2434000000000012</c:v>
                </c:pt>
                <c:pt idx="509">
                  <c:v>2.3188999999999895</c:v>
                </c:pt>
                <c:pt idx="510">
                  <c:v>3.6461000000000001</c:v>
                </c:pt>
                <c:pt idx="511">
                  <c:v>8.2218999999999998</c:v>
                </c:pt>
                <c:pt idx="512">
                  <c:v>12.305800000000024</c:v>
                </c:pt>
                <c:pt idx="513">
                  <c:v>11.247</c:v>
                </c:pt>
                <c:pt idx="514">
                  <c:v>10.918200000000001</c:v>
                </c:pt>
                <c:pt idx="515">
                  <c:v>14.6256</c:v>
                </c:pt>
                <c:pt idx="516">
                  <c:v>15.357200000000002</c:v>
                </c:pt>
                <c:pt idx="517">
                  <c:v>14.655000000000006</c:v>
                </c:pt>
                <c:pt idx="518">
                  <c:v>16.5137</c:v>
                </c:pt>
                <c:pt idx="519">
                  <c:v>18.724599999999903</c:v>
                </c:pt>
                <c:pt idx="520">
                  <c:v>26.139800000000108</c:v>
                </c:pt>
                <c:pt idx="521">
                  <c:v>39.538800000000002</c:v>
                </c:pt>
                <c:pt idx="522">
                  <c:v>52.875400000000006</c:v>
                </c:pt>
                <c:pt idx="523">
                  <c:v>62.432100000000013</c:v>
                </c:pt>
                <c:pt idx="524">
                  <c:v>61.682900000000011</c:v>
                </c:pt>
                <c:pt idx="525">
                  <c:v>66.840999999999994</c:v>
                </c:pt>
                <c:pt idx="526">
                  <c:v>86.816699999999997</c:v>
                </c:pt>
                <c:pt idx="527">
                  <c:v>114.59490000000002</c:v>
                </c:pt>
                <c:pt idx="528">
                  <c:v>155.26859999999999</c:v>
                </c:pt>
                <c:pt idx="529">
                  <c:v>167.45160000000001</c:v>
                </c:pt>
                <c:pt idx="530">
                  <c:v>127.526</c:v>
                </c:pt>
                <c:pt idx="531">
                  <c:v>78.551199999999994</c:v>
                </c:pt>
                <c:pt idx="532">
                  <c:v>44.660600000000002</c:v>
                </c:pt>
                <c:pt idx="533">
                  <c:v>25.340199999999989</c:v>
                </c:pt>
                <c:pt idx="534">
                  <c:v>17.686699999999895</c:v>
                </c:pt>
                <c:pt idx="535">
                  <c:v>14.1577</c:v>
                </c:pt>
                <c:pt idx="536">
                  <c:v>12.274800000000001</c:v>
                </c:pt>
                <c:pt idx="537">
                  <c:v>10.121</c:v>
                </c:pt>
                <c:pt idx="538">
                  <c:v>7.4375999999999998</c:v>
                </c:pt>
                <c:pt idx="539">
                  <c:v>5.7994000000000003</c:v>
                </c:pt>
                <c:pt idx="540">
                  <c:v>4.7620999999999976</c:v>
                </c:pt>
                <c:pt idx="541">
                  <c:v>4.0407000000000002</c:v>
                </c:pt>
                <c:pt idx="542">
                  <c:v>3.8663999999999987</c:v>
                </c:pt>
                <c:pt idx="543">
                  <c:v>3.7780999999999998</c:v>
                </c:pt>
                <c:pt idx="544">
                  <c:v>4.3908999999999985</c:v>
                </c:pt>
                <c:pt idx="545">
                  <c:v>6.1707000000000001</c:v>
                </c:pt>
                <c:pt idx="546">
                  <c:v>9.2833000000000006</c:v>
                </c:pt>
                <c:pt idx="547">
                  <c:v>15.033900000000001</c:v>
                </c:pt>
                <c:pt idx="548">
                  <c:v>19.8752</c:v>
                </c:pt>
                <c:pt idx="549">
                  <c:v>20.591799999999989</c:v>
                </c:pt>
                <c:pt idx="550">
                  <c:v>17.829699999999907</c:v>
                </c:pt>
                <c:pt idx="551">
                  <c:v>12.484</c:v>
                </c:pt>
                <c:pt idx="552">
                  <c:v>8.0683000000000007</c:v>
                </c:pt>
                <c:pt idx="553">
                  <c:v>8.2650000000000006</c:v>
                </c:pt>
                <c:pt idx="554">
                  <c:v>30.1919000000001</c:v>
                </c:pt>
                <c:pt idx="555">
                  <c:v>87.203900000000004</c:v>
                </c:pt>
                <c:pt idx="556">
                  <c:v>131.38300000000001</c:v>
                </c:pt>
                <c:pt idx="557">
                  <c:v>130.78900000000002</c:v>
                </c:pt>
                <c:pt idx="558">
                  <c:v>110.6968</c:v>
                </c:pt>
                <c:pt idx="559">
                  <c:v>83.181799999999981</c:v>
                </c:pt>
                <c:pt idx="560">
                  <c:v>70.968100000000007</c:v>
                </c:pt>
                <c:pt idx="561">
                  <c:v>95.468900000000005</c:v>
                </c:pt>
                <c:pt idx="562">
                  <c:v>129.77788999999999</c:v>
                </c:pt>
                <c:pt idx="563">
                  <c:v>147.19231000000067</c:v>
                </c:pt>
                <c:pt idx="564">
                  <c:v>133.96899000000047</c:v>
                </c:pt>
                <c:pt idx="565">
                  <c:v>101.17539999999966</c:v>
                </c:pt>
                <c:pt idx="566">
                  <c:v>77.80889999999998</c:v>
                </c:pt>
                <c:pt idx="567">
                  <c:v>60.392300000000013</c:v>
                </c:pt>
                <c:pt idx="568">
                  <c:v>44.528300000000193</c:v>
                </c:pt>
                <c:pt idx="569">
                  <c:v>35.418100000000003</c:v>
                </c:pt>
                <c:pt idx="570">
                  <c:v>28.3582</c:v>
                </c:pt>
                <c:pt idx="571">
                  <c:v>28.337900000000111</c:v>
                </c:pt>
                <c:pt idx="572">
                  <c:v>37.789900000000003</c:v>
                </c:pt>
                <c:pt idx="573">
                  <c:v>49.037600000000005</c:v>
                </c:pt>
                <c:pt idx="574">
                  <c:v>61.188900000000011</c:v>
                </c:pt>
                <c:pt idx="575">
                  <c:v>67.282699999999991</c:v>
                </c:pt>
                <c:pt idx="576">
                  <c:v>66.816100000000006</c:v>
                </c:pt>
                <c:pt idx="577">
                  <c:v>67.927999999999997</c:v>
                </c:pt>
                <c:pt idx="578">
                  <c:v>63.443600000000004</c:v>
                </c:pt>
                <c:pt idx="579">
                  <c:v>56.948400000000007</c:v>
                </c:pt>
                <c:pt idx="580">
                  <c:v>53.212500000000013</c:v>
                </c:pt>
                <c:pt idx="581">
                  <c:v>46.191700000000012</c:v>
                </c:pt>
                <c:pt idx="582">
                  <c:v>41.029400000000003</c:v>
                </c:pt>
                <c:pt idx="583">
                  <c:v>37.062500000000163</c:v>
                </c:pt>
                <c:pt idx="584">
                  <c:v>31.719100000000001</c:v>
                </c:pt>
                <c:pt idx="585">
                  <c:v>28.857900000000104</c:v>
                </c:pt>
                <c:pt idx="586">
                  <c:v>25.6051</c:v>
                </c:pt>
                <c:pt idx="587">
                  <c:v>22.118600000000001</c:v>
                </c:pt>
                <c:pt idx="588">
                  <c:v>20.263199999999884</c:v>
                </c:pt>
                <c:pt idx="589">
                  <c:v>17.492499999999854</c:v>
                </c:pt>
                <c:pt idx="590">
                  <c:v>15.236600000000001</c:v>
                </c:pt>
                <c:pt idx="591">
                  <c:v>13.797600000000001</c:v>
                </c:pt>
                <c:pt idx="592">
                  <c:v>11.942600000000002</c:v>
                </c:pt>
                <c:pt idx="593">
                  <c:v>10.438600000000001</c:v>
                </c:pt>
                <c:pt idx="594">
                  <c:v>8.3322000000000003</c:v>
                </c:pt>
                <c:pt idx="595">
                  <c:v>6.1804999999999986</c:v>
                </c:pt>
                <c:pt idx="596">
                  <c:v>5.3047999999999975</c:v>
                </c:pt>
                <c:pt idx="597">
                  <c:v>4.9976000000000003</c:v>
                </c:pt>
                <c:pt idx="598">
                  <c:v>7.7847</c:v>
                </c:pt>
                <c:pt idx="599">
                  <c:v>19.578499999999895</c:v>
                </c:pt>
                <c:pt idx="600">
                  <c:v>38.9863</c:v>
                </c:pt>
                <c:pt idx="601">
                  <c:v>57.092100000000194</c:v>
                </c:pt>
                <c:pt idx="602">
                  <c:v>60.802400000000006</c:v>
                </c:pt>
                <c:pt idx="603">
                  <c:v>52.674000000000007</c:v>
                </c:pt>
                <c:pt idx="604">
                  <c:v>45.058100000000003</c:v>
                </c:pt>
                <c:pt idx="605">
                  <c:v>36.332100000000011</c:v>
                </c:pt>
                <c:pt idx="606">
                  <c:v>29.630099999999999</c:v>
                </c:pt>
                <c:pt idx="607">
                  <c:v>28.1007</c:v>
                </c:pt>
                <c:pt idx="608">
                  <c:v>26.26409999999991</c:v>
                </c:pt>
                <c:pt idx="609">
                  <c:v>24.088999999999899</c:v>
                </c:pt>
                <c:pt idx="610">
                  <c:v>21.1785</c:v>
                </c:pt>
                <c:pt idx="611">
                  <c:v>16.948499999999836</c:v>
                </c:pt>
                <c:pt idx="612">
                  <c:v>14.2417</c:v>
                </c:pt>
                <c:pt idx="613">
                  <c:v>11.994200000000001</c:v>
                </c:pt>
                <c:pt idx="614">
                  <c:v>9.9358000000000004</c:v>
                </c:pt>
                <c:pt idx="615">
                  <c:v>8.6435000000000013</c:v>
                </c:pt>
                <c:pt idx="616">
                  <c:v>7.0853000000000002</c:v>
                </c:pt>
                <c:pt idx="617">
                  <c:v>5.9158999999999997</c:v>
                </c:pt>
                <c:pt idx="618">
                  <c:v>5.1871999999999945</c:v>
                </c:pt>
                <c:pt idx="619">
                  <c:v>4.3358999999999996</c:v>
                </c:pt>
                <c:pt idx="620">
                  <c:v>3.8205</c:v>
                </c:pt>
                <c:pt idx="621">
                  <c:v>3.3859999999999997</c:v>
                </c:pt>
                <c:pt idx="622">
                  <c:v>2.9268999999999967</c:v>
                </c:pt>
                <c:pt idx="623">
                  <c:v>2.6919999999999997</c:v>
                </c:pt>
                <c:pt idx="624">
                  <c:v>2.3896999999999977</c:v>
                </c:pt>
                <c:pt idx="625">
                  <c:v>2.1339000000000001</c:v>
                </c:pt>
                <c:pt idx="626">
                  <c:v>1.9927999999999955</c:v>
                </c:pt>
                <c:pt idx="627">
                  <c:v>1.7910999999999986</c:v>
                </c:pt>
                <c:pt idx="628">
                  <c:v>1.6700000000000021</c:v>
                </c:pt>
                <c:pt idx="629">
                  <c:v>1.5545</c:v>
                </c:pt>
                <c:pt idx="630">
                  <c:v>1.4056999999999893</c:v>
                </c:pt>
                <c:pt idx="631">
                  <c:v>1.3337999999999934</c:v>
                </c:pt>
                <c:pt idx="632">
                  <c:v>1.2249999999999934</c:v>
                </c:pt>
                <c:pt idx="633">
                  <c:v>1.1982999999999999</c:v>
                </c:pt>
                <c:pt idx="634">
                  <c:v>1.6618999999999946</c:v>
                </c:pt>
                <c:pt idx="635">
                  <c:v>4.5327999999999999</c:v>
                </c:pt>
                <c:pt idx="636">
                  <c:v>12.0861</c:v>
                </c:pt>
                <c:pt idx="637">
                  <c:v>16.011199999999999</c:v>
                </c:pt>
                <c:pt idx="638">
                  <c:v>11.639200000000001</c:v>
                </c:pt>
                <c:pt idx="639">
                  <c:v>7.1180999999999965</c:v>
                </c:pt>
                <c:pt idx="640">
                  <c:v>7.5312000000000134</c:v>
                </c:pt>
                <c:pt idx="641">
                  <c:v>11.9276</c:v>
                </c:pt>
                <c:pt idx="642">
                  <c:v>14.252800000000002</c:v>
                </c:pt>
                <c:pt idx="643">
                  <c:v>12.465500000000059</c:v>
                </c:pt>
                <c:pt idx="644">
                  <c:v>11.3703</c:v>
                </c:pt>
                <c:pt idx="645">
                  <c:v>10.5398</c:v>
                </c:pt>
                <c:pt idx="646">
                  <c:v>12.392400000000057</c:v>
                </c:pt>
                <c:pt idx="647">
                  <c:v>36.104200000000006</c:v>
                </c:pt>
                <c:pt idx="648">
                  <c:v>71.777999999999992</c:v>
                </c:pt>
                <c:pt idx="649">
                  <c:v>89.151600000000002</c:v>
                </c:pt>
                <c:pt idx="650">
                  <c:v>96.525899999999979</c:v>
                </c:pt>
                <c:pt idx="651">
                  <c:v>119.0705</c:v>
                </c:pt>
                <c:pt idx="652">
                  <c:v>146.6857</c:v>
                </c:pt>
                <c:pt idx="653">
                  <c:v>141.30600000000001</c:v>
                </c:pt>
                <c:pt idx="654">
                  <c:v>104.88160000000002</c:v>
                </c:pt>
                <c:pt idx="655">
                  <c:v>75.166600000000003</c:v>
                </c:pt>
                <c:pt idx="656">
                  <c:v>56.049300000000002</c:v>
                </c:pt>
                <c:pt idx="657">
                  <c:v>40.710500000000003</c:v>
                </c:pt>
                <c:pt idx="658">
                  <c:v>32.000800000000005</c:v>
                </c:pt>
                <c:pt idx="659">
                  <c:v>24.861599999999989</c:v>
                </c:pt>
                <c:pt idx="660">
                  <c:v>19.443099999999884</c:v>
                </c:pt>
                <c:pt idx="661">
                  <c:v>16.198399999999989</c:v>
                </c:pt>
                <c:pt idx="662">
                  <c:v>13.1378</c:v>
                </c:pt>
                <c:pt idx="663">
                  <c:v>11.341700000000001</c:v>
                </c:pt>
                <c:pt idx="664">
                  <c:v>9.9537000000000067</c:v>
                </c:pt>
                <c:pt idx="665">
                  <c:v>8.3242000000000012</c:v>
                </c:pt>
                <c:pt idx="666">
                  <c:v>7.4687000000000001</c:v>
                </c:pt>
                <c:pt idx="667">
                  <c:v>6.6390000000000002</c:v>
                </c:pt>
                <c:pt idx="668">
                  <c:v>6.1445999999999845</c:v>
                </c:pt>
                <c:pt idx="669">
                  <c:v>6.2670999999999975</c:v>
                </c:pt>
                <c:pt idx="670">
                  <c:v>6.0326000000000004</c:v>
                </c:pt>
                <c:pt idx="671">
                  <c:v>5.8853</c:v>
                </c:pt>
                <c:pt idx="672">
                  <c:v>6.0693999999999999</c:v>
                </c:pt>
                <c:pt idx="673">
                  <c:v>9.0301000000000009</c:v>
                </c:pt>
                <c:pt idx="674">
                  <c:v>18.732399999999895</c:v>
                </c:pt>
                <c:pt idx="675">
                  <c:v>30.29</c:v>
                </c:pt>
                <c:pt idx="676">
                  <c:v>40.2179</c:v>
                </c:pt>
                <c:pt idx="677">
                  <c:v>47.0124</c:v>
                </c:pt>
                <c:pt idx="678">
                  <c:v>47.868000000000002</c:v>
                </c:pt>
                <c:pt idx="679">
                  <c:v>52.546400000000006</c:v>
                </c:pt>
                <c:pt idx="680">
                  <c:v>58.3337</c:v>
                </c:pt>
                <c:pt idx="681">
                  <c:v>55.556400000000004</c:v>
                </c:pt>
                <c:pt idx="682">
                  <c:v>51.572500000000012</c:v>
                </c:pt>
                <c:pt idx="683">
                  <c:v>45.944200000000002</c:v>
                </c:pt>
                <c:pt idx="684">
                  <c:v>38.693000000000012</c:v>
                </c:pt>
                <c:pt idx="685">
                  <c:v>34.749000000000002</c:v>
                </c:pt>
                <c:pt idx="686">
                  <c:v>30.055299999999907</c:v>
                </c:pt>
                <c:pt idx="687">
                  <c:v>26.039200000000001</c:v>
                </c:pt>
                <c:pt idx="688">
                  <c:v>23.795299999999877</c:v>
                </c:pt>
                <c:pt idx="689">
                  <c:v>20.414300000000001</c:v>
                </c:pt>
                <c:pt idx="690">
                  <c:v>18.285499999999828</c:v>
                </c:pt>
                <c:pt idx="691">
                  <c:v>16.657800000000126</c:v>
                </c:pt>
                <c:pt idx="692">
                  <c:v>14.438500000000001</c:v>
                </c:pt>
                <c:pt idx="693">
                  <c:v>13.370900000000002</c:v>
                </c:pt>
                <c:pt idx="694">
                  <c:v>12.141400000000001</c:v>
                </c:pt>
                <c:pt idx="695">
                  <c:v>10.9679</c:v>
                </c:pt>
                <c:pt idx="696">
                  <c:v>10.334300000000001</c:v>
                </c:pt>
                <c:pt idx="697">
                  <c:v>9.0632000000000001</c:v>
                </c:pt>
                <c:pt idx="698">
                  <c:v>8.1122000000000014</c:v>
                </c:pt>
                <c:pt idx="699">
                  <c:v>7.5019999999999998</c:v>
                </c:pt>
                <c:pt idx="700">
                  <c:v>6.4238999999999997</c:v>
                </c:pt>
                <c:pt idx="701">
                  <c:v>5.6244999999999754</c:v>
                </c:pt>
                <c:pt idx="702">
                  <c:v>4.9268999999999998</c:v>
                </c:pt>
                <c:pt idx="703">
                  <c:v>4.1859999999999955</c:v>
                </c:pt>
                <c:pt idx="704">
                  <c:v>3.7507000000000001</c:v>
                </c:pt>
                <c:pt idx="705">
                  <c:v>3.8616999999999977</c:v>
                </c:pt>
                <c:pt idx="706">
                  <c:v>6.3197999999999999</c:v>
                </c:pt>
                <c:pt idx="707">
                  <c:v>8.7642000000000007</c:v>
                </c:pt>
                <c:pt idx="708">
                  <c:v>7.5331999999999999</c:v>
                </c:pt>
                <c:pt idx="709">
                  <c:v>5.0497000000000014</c:v>
                </c:pt>
                <c:pt idx="710">
                  <c:v>3.5657000000000001</c:v>
                </c:pt>
                <c:pt idx="711">
                  <c:v>2.6387999999999998</c:v>
                </c:pt>
                <c:pt idx="712">
                  <c:v>2.3665999999999987</c:v>
                </c:pt>
                <c:pt idx="713">
                  <c:v>2.6368999999999967</c:v>
                </c:pt>
                <c:pt idx="714">
                  <c:v>3.4026999999999967</c:v>
                </c:pt>
                <c:pt idx="715">
                  <c:v>4.7228999999999965</c:v>
                </c:pt>
                <c:pt idx="716">
                  <c:v>6.8440999999999965</c:v>
                </c:pt>
                <c:pt idx="717">
                  <c:v>10.595500000000024</c:v>
                </c:pt>
                <c:pt idx="718">
                  <c:v>15.420200000000001</c:v>
                </c:pt>
                <c:pt idx="719">
                  <c:v>23.6496</c:v>
                </c:pt>
                <c:pt idx="720">
                  <c:v>37.328100000000013</c:v>
                </c:pt>
                <c:pt idx="721">
                  <c:v>49.368900000000011</c:v>
                </c:pt>
                <c:pt idx="722">
                  <c:v>60.131300000000003</c:v>
                </c:pt>
                <c:pt idx="723">
                  <c:v>69.68859999999998</c:v>
                </c:pt>
                <c:pt idx="724">
                  <c:v>59.758100000000013</c:v>
                </c:pt>
                <c:pt idx="725">
                  <c:v>38.767000000000003</c:v>
                </c:pt>
                <c:pt idx="726">
                  <c:v>26.809200000000001</c:v>
                </c:pt>
                <c:pt idx="727">
                  <c:v>18.4269</c:v>
                </c:pt>
                <c:pt idx="728">
                  <c:v>11.9963</c:v>
                </c:pt>
                <c:pt idx="729">
                  <c:v>8.0753000000000004</c:v>
                </c:pt>
                <c:pt idx="730">
                  <c:v>5.4991000000000003</c:v>
                </c:pt>
                <c:pt idx="731">
                  <c:v>4.2880000000000003</c:v>
                </c:pt>
                <c:pt idx="732">
                  <c:v>3.4549999999999987</c:v>
                </c:pt>
                <c:pt idx="733">
                  <c:v>2.9489999999999998</c:v>
                </c:pt>
                <c:pt idx="734">
                  <c:v>2.8403999999999998</c:v>
                </c:pt>
                <c:pt idx="735">
                  <c:v>2.5773999999999999</c:v>
                </c:pt>
                <c:pt idx="736">
                  <c:v>2.3449</c:v>
                </c:pt>
                <c:pt idx="737">
                  <c:v>2.2018</c:v>
                </c:pt>
                <c:pt idx="738">
                  <c:v>2.0998999999999977</c:v>
                </c:pt>
                <c:pt idx="739">
                  <c:v>2.5038</c:v>
                </c:pt>
                <c:pt idx="740">
                  <c:v>3.6202000000000001</c:v>
                </c:pt>
                <c:pt idx="741">
                  <c:v>6.5860000000000003</c:v>
                </c:pt>
                <c:pt idx="742">
                  <c:v>11.834100000000001</c:v>
                </c:pt>
                <c:pt idx="743">
                  <c:v>16.546299999999899</c:v>
                </c:pt>
                <c:pt idx="744">
                  <c:v>19.835000000000001</c:v>
                </c:pt>
                <c:pt idx="745">
                  <c:v>20.314100000000035</c:v>
                </c:pt>
                <c:pt idx="746">
                  <c:v>18.1126</c:v>
                </c:pt>
                <c:pt idx="747">
                  <c:v>30.071400000000001</c:v>
                </c:pt>
                <c:pt idx="748">
                  <c:v>59.987799999999993</c:v>
                </c:pt>
                <c:pt idx="749">
                  <c:v>82.839699999999993</c:v>
                </c:pt>
                <c:pt idx="750">
                  <c:v>80.008600000000001</c:v>
                </c:pt>
                <c:pt idx="751">
                  <c:v>73.826499999999982</c:v>
                </c:pt>
                <c:pt idx="752">
                  <c:v>95.264200000000415</c:v>
                </c:pt>
                <c:pt idx="753">
                  <c:v>126.801</c:v>
                </c:pt>
                <c:pt idx="754">
                  <c:v>149.0119</c:v>
                </c:pt>
                <c:pt idx="755">
                  <c:v>172.17418999999998</c:v>
                </c:pt>
                <c:pt idx="756">
                  <c:v>163.35001000000068</c:v>
                </c:pt>
                <c:pt idx="757">
                  <c:v>121.8497</c:v>
                </c:pt>
                <c:pt idx="758">
                  <c:v>91.168999999999983</c:v>
                </c:pt>
                <c:pt idx="759">
                  <c:v>70.175499999999758</c:v>
                </c:pt>
                <c:pt idx="760">
                  <c:v>54.298300000000268</c:v>
                </c:pt>
                <c:pt idx="761">
                  <c:v>44.695900000000194</c:v>
                </c:pt>
                <c:pt idx="762">
                  <c:v>35.115500000000011</c:v>
                </c:pt>
                <c:pt idx="763">
                  <c:v>28.58559999999984</c:v>
                </c:pt>
                <c:pt idx="764">
                  <c:v>24.542599999999865</c:v>
                </c:pt>
                <c:pt idx="765">
                  <c:v>21.352900000000005</c:v>
                </c:pt>
                <c:pt idx="766">
                  <c:v>25.6662</c:v>
                </c:pt>
                <c:pt idx="767">
                  <c:v>37.739700000000013</c:v>
                </c:pt>
                <c:pt idx="768">
                  <c:v>55.878</c:v>
                </c:pt>
                <c:pt idx="769">
                  <c:v>73.206999999999994</c:v>
                </c:pt>
                <c:pt idx="770">
                  <c:v>78.553399999999982</c:v>
                </c:pt>
                <c:pt idx="771">
                  <c:v>79.286100000000005</c:v>
                </c:pt>
                <c:pt idx="772">
                  <c:v>76.409000000000006</c:v>
                </c:pt>
                <c:pt idx="773">
                  <c:v>67.269599999999997</c:v>
                </c:pt>
                <c:pt idx="774">
                  <c:v>61.772400000000012</c:v>
                </c:pt>
                <c:pt idx="775">
                  <c:v>54.940600000000003</c:v>
                </c:pt>
                <c:pt idx="776">
                  <c:v>47.3399</c:v>
                </c:pt>
                <c:pt idx="777">
                  <c:v>43.441899999999997</c:v>
                </c:pt>
                <c:pt idx="778">
                  <c:v>37.553699999999999</c:v>
                </c:pt>
                <c:pt idx="779">
                  <c:v>32.729200000000013</c:v>
                </c:pt>
                <c:pt idx="780">
                  <c:v>29.432699999999876</c:v>
                </c:pt>
                <c:pt idx="781">
                  <c:v>24.8491</c:v>
                </c:pt>
                <c:pt idx="782">
                  <c:v>22.348499999999884</c:v>
                </c:pt>
                <c:pt idx="783">
                  <c:v>20.077900000000035</c:v>
                </c:pt>
                <c:pt idx="784">
                  <c:v>17.344899999999999</c:v>
                </c:pt>
                <c:pt idx="785">
                  <c:v>16.066699999999877</c:v>
                </c:pt>
                <c:pt idx="786">
                  <c:v>14.3987</c:v>
                </c:pt>
                <c:pt idx="787">
                  <c:v>13.1807</c:v>
                </c:pt>
                <c:pt idx="788">
                  <c:v>12.601700000000001</c:v>
                </c:pt>
                <c:pt idx="789">
                  <c:v>11.0962</c:v>
                </c:pt>
                <c:pt idx="790">
                  <c:v>10.081200000000001</c:v>
                </c:pt>
                <c:pt idx="791">
                  <c:v>9.2508000000000035</c:v>
                </c:pt>
                <c:pt idx="792">
                  <c:v>8.1481999999999992</c:v>
                </c:pt>
                <c:pt idx="793">
                  <c:v>7.6427999999999985</c:v>
                </c:pt>
                <c:pt idx="794">
                  <c:v>6.9036000000000124</c:v>
                </c:pt>
                <c:pt idx="795">
                  <c:v>6.1641999999999744</c:v>
                </c:pt>
                <c:pt idx="796">
                  <c:v>5.8075999999999945</c:v>
                </c:pt>
                <c:pt idx="797">
                  <c:v>5.1784999999999997</c:v>
                </c:pt>
                <c:pt idx="798">
                  <c:v>4.7233999999999998</c:v>
                </c:pt>
                <c:pt idx="799">
                  <c:v>4.2980999999999998</c:v>
                </c:pt>
                <c:pt idx="800">
                  <c:v>3.5857000000000001</c:v>
                </c:pt>
                <c:pt idx="801">
                  <c:v>3.2280000000000002</c:v>
                </c:pt>
                <c:pt idx="802">
                  <c:v>7.9135</c:v>
                </c:pt>
                <c:pt idx="803">
                  <c:v>50.527800000000006</c:v>
                </c:pt>
                <c:pt idx="804">
                  <c:v>116.68049999999998</c:v>
                </c:pt>
                <c:pt idx="805">
                  <c:v>129.61399999999998</c:v>
                </c:pt>
                <c:pt idx="806">
                  <c:v>97.1905</c:v>
                </c:pt>
                <c:pt idx="807">
                  <c:v>68.121600000000001</c:v>
                </c:pt>
                <c:pt idx="808">
                  <c:v>42.142900000000012</c:v>
                </c:pt>
                <c:pt idx="809">
                  <c:v>24.127099999999999</c:v>
                </c:pt>
                <c:pt idx="810">
                  <c:v>14.7721</c:v>
                </c:pt>
                <c:pt idx="811">
                  <c:v>9.5828000000000007</c:v>
                </c:pt>
                <c:pt idx="812">
                  <c:v>7.0514000000000001</c:v>
                </c:pt>
                <c:pt idx="813">
                  <c:v>5.4604999999999997</c:v>
                </c:pt>
                <c:pt idx="814">
                  <c:v>4.6226999999999965</c:v>
                </c:pt>
                <c:pt idx="815">
                  <c:v>4.1445999999999845</c:v>
                </c:pt>
                <c:pt idx="816">
                  <c:v>3.6356999999999977</c:v>
                </c:pt>
                <c:pt idx="817">
                  <c:v>3.7761999999999998</c:v>
                </c:pt>
                <c:pt idx="818">
                  <c:v>4.2751000000000001</c:v>
                </c:pt>
                <c:pt idx="819">
                  <c:v>5.3121999999999945</c:v>
                </c:pt>
                <c:pt idx="820">
                  <c:v>11.485300000000002</c:v>
                </c:pt>
                <c:pt idx="821">
                  <c:v>20.807099999999988</c:v>
                </c:pt>
                <c:pt idx="822">
                  <c:v>23.1403</c:v>
                </c:pt>
                <c:pt idx="823">
                  <c:v>20.636099999999999</c:v>
                </c:pt>
                <c:pt idx="824">
                  <c:v>20.516300000000001</c:v>
                </c:pt>
                <c:pt idx="825">
                  <c:v>23.433399999999907</c:v>
                </c:pt>
                <c:pt idx="826">
                  <c:v>29.607500000000005</c:v>
                </c:pt>
                <c:pt idx="827">
                  <c:v>35.451799999999999</c:v>
                </c:pt>
                <c:pt idx="828">
                  <c:v>35.741400000000006</c:v>
                </c:pt>
                <c:pt idx="829">
                  <c:v>31.6464</c:v>
                </c:pt>
                <c:pt idx="830">
                  <c:v>34.599900000000012</c:v>
                </c:pt>
                <c:pt idx="831">
                  <c:v>42.4739</c:v>
                </c:pt>
                <c:pt idx="832">
                  <c:v>38.493600000000001</c:v>
                </c:pt>
                <c:pt idx="833">
                  <c:v>28.859800000000035</c:v>
                </c:pt>
                <c:pt idx="834">
                  <c:v>23.736999999999988</c:v>
                </c:pt>
                <c:pt idx="835">
                  <c:v>19.813500000000001</c:v>
                </c:pt>
                <c:pt idx="836">
                  <c:v>17.474599999999903</c:v>
                </c:pt>
                <c:pt idx="837">
                  <c:v>15.423300000000001</c:v>
                </c:pt>
                <c:pt idx="838">
                  <c:v>13.088100000000001</c:v>
                </c:pt>
                <c:pt idx="839">
                  <c:v>11.1065</c:v>
                </c:pt>
                <c:pt idx="840">
                  <c:v>8.5959000000000003</c:v>
                </c:pt>
                <c:pt idx="841">
                  <c:v>7.2986000000000004</c:v>
                </c:pt>
                <c:pt idx="842">
                  <c:v>8.2899000000000012</c:v>
                </c:pt>
                <c:pt idx="843">
                  <c:v>10.243399999999999</c:v>
                </c:pt>
                <c:pt idx="844">
                  <c:v>10.102500000000004</c:v>
                </c:pt>
                <c:pt idx="845">
                  <c:v>6.9946000000000002</c:v>
                </c:pt>
                <c:pt idx="846">
                  <c:v>4.1988999999999965</c:v>
                </c:pt>
                <c:pt idx="847">
                  <c:v>3.1789000000000001</c:v>
                </c:pt>
                <c:pt idx="848">
                  <c:v>2.8441000000000001</c:v>
                </c:pt>
                <c:pt idx="849">
                  <c:v>2.7482000000000002</c:v>
                </c:pt>
                <c:pt idx="850">
                  <c:v>2.7842000000000002</c:v>
                </c:pt>
                <c:pt idx="851">
                  <c:v>2.7454000000000001</c:v>
                </c:pt>
                <c:pt idx="852">
                  <c:v>2.7997999999999998</c:v>
                </c:pt>
                <c:pt idx="853">
                  <c:v>2.8</c:v>
                </c:pt>
                <c:pt idx="854">
                  <c:v>2.6678999999999999</c:v>
                </c:pt>
                <c:pt idx="855">
                  <c:v>2.6766999999999967</c:v>
                </c:pt>
                <c:pt idx="856">
                  <c:v>2.5459999999999998</c:v>
                </c:pt>
                <c:pt idx="857">
                  <c:v>2.2675000000000121</c:v>
                </c:pt>
                <c:pt idx="858">
                  <c:v>2.2501000000000002</c:v>
                </c:pt>
                <c:pt idx="859">
                  <c:v>2.2797000000000001</c:v>
                </c:pt>
                <c:pt idx="860">
                  <c:v>2.2570000000000001</c:v>
                </c:pt>
                <c:pt idx="861">
                  <c:v>2.2711000000000001</c:v>
                </c:pt>
                <c:pt idx="862">
                  <c:v>2.2905000000000002</c:v>
                </c:pt>
                <c:pt idx="863">
                  <c:v>2.8493999999999997</c:v>
                </c:pt>
                <c:pt idx="864">
                  <c:v>4.6310000000000002</c:v>
                </c:pt>
                <c:pt idx="865">
                  <c:v>6.0716000000000134</c:v>
                </c:pt>
                <c:pt idx="866">
                  <c:v>5.3239999999999945</c:v>
                </c:pt>
                <c:pt idx="867">
                  <c:v>3.5129999999999977</c:v>
                </c:pt>
                <c:pt idx="868">
                  <c:v>2.3915999999999977</c:v>
                </c:pt>
                <c:pt idx="869">
                  <c:v>2.0638999999999998</c:v>
                </c:pt>
                <c:pt idx="870">
                  <c:v>2.1627000000000001</c:v>
                </c:pt>
                <c:pt idx="871">
                  <c:v>2.5448</c:v>
                </c:pt>
                <c:pt idx="872">
                  <c:v>2.5853000000000002</c:v>
                </c:pt>
                <c:pt idx="873">
                  <c:v>2.3409</c:v>
                </c:pt>
                <c:pt idx="874">
                  <c:v>2.3544999999999967</c:v>
                </c:pt>
                <c:pt idx="875">
                  <c:v>2.1600999999999999</c:v>
                </c:pt>
                <c:pt idx="876">
                  <c:v>1.8488</c:v>
                </c:pt>
                <c:pt idx="877">
                  <c:v>2.0314999999999968</c:v>
                </c:pt>
                <c:pt idx="878">
                  <c:v>2.4396999999999927</c:v>
                </c:pt>
                <c:pt idx="879">
                  <c:v>2.7288999999999999</c:v>
                </c:pt>
                <c:pt idx="880">
                  <c:v>2.6560999999999977</c:v>
                </c:pt>
                <c:pt idx="881">
                  <c:v>2.4091</c:v>
                </c:pt>
                <c:pt idx="882">
                  <c:v>2.4603000000000002</c:v>
                </c:pt>
                <c:pt idx="883">
                  <c:v>2.5023999999999997</c:v>
                </c:pt>
                <c:pt idx="884">
                  <c:v>2.4668999999999977</c:v>
                </c:pt>
                <c:pt idx="885">
                  <c:v>2.5175000000000001</c:v>
                </c:pt>
                <c:pt idx="886">
                  <c:v>2.4226999999999967</c:v>
                </c:pt>
                <c:pt idx="887">
                  <c:v>2.4140999999999977</c:v>
                </c:pt>
                <c:pt idx="888">
                  <c:v>2.472499999999989</c:v>
                </c:pt>
                <c:pt idx="889">
                  <c:v>2.3120999999999863</c:v>
                </c:pt>
                <c:pt idx="890">
                  <c:v>2.1747999999999998</c:v>
                </c:pt>
                <c:pt idx="891">
                  <c:v>2.0121999999999987</c:v>
                </c:pt>
                <c:pt idx="892">
                  <c:v>1.7887999999999986</c:v>
                </c:pt>
                <c:pt idx="893">
                  <c:v>1.6627000000000001</c:v>
                </c:pt>
                <c:pt idx="894">
                  <c:v>1.5056999999999925</c:v>
                </c:pt>
                <c:pt idx="895">
                  <c:v>1.3948</c:v>
                </c:pt>
                <c:pt idx="896">
                  <c:v>2.3335999999999997</c:v>
                </c:pt>
                <c:pt idx="897">
                  <c:v>11.1023</c:v>
                </c:pt>
                <c:pt idx="898">
                  <c:v>24.936499999999899</c:v>
                </c:pt>
                <c:pt idx="899">
                  <c:v>26.913</c:v>
                </c:pt>
                <c:pt idx="900">
                  <c:v>17.807600000000001</c:v>
                </c:pt>
                <c:pt idx="901">
                  <c:v>10.6983</c:v>
                </c:pt>
                <c:pt idx="902">
                  <c:v>6.4707000000000034</c:v>
                </c:pt>
                <c:pt idx="903">
                  <c:v>4.0198999999999998</c:v>
                </c:pt>
                <c:pt idx="904">
                  <c:v>2.8170999999999977</c:v>
                </c:pt>
                <c:pt idx="905">
                  <c:v>2.02</c:v>
                </c:pt>
                <c:pt idx="906">
                  <c:v>1.585</c:v>
                </c:pt>
                <c:pt idx="907">
                  <c:v>1.3398999999999934</c:v>
                </c:pt>
                <c:pt idx="908">
                  <c:v>1.1269</c:v>
                </c:pt>
                <c:pt idx="909">
                  <c:v>1.0221</c:v>
                </c:pt>
                <c:pt idx="910">
                  <c:v>0.93620000000000003</c:v>
                </c:pt>
                <c:pt idx="911">
                  <c:v>0.87500000000000278</c:v>
                </c:pt>
                <c:pt idx="912">
                  <c:v>0.90049999999999997</c:v>
                </c:pt>
                <c:pt idx="913">
                  <c:v>0.90510000000000002</c:v>
                </c:pt>
                <c:pt idx="914">
                  <c:v>0.89080000000000292</c:v>
                </c:pt>
                <c:pt idx="915">
                  <c:v>0.86810000000000065</c:v>
                </c:pt>
                <c:pt idx="916">
                  <c:v>0.83040000000000003</c:v>
                </c:pt>
                <c:pt idx="917">
                  <c:v>0.85229999999999995</c:v>
                </c:pt>
                <c:pt idx="918">
                  <c:v>0.86460000000000337</c:v>
                </c:pt>
                <c:pt idx="919">
                  <c:v>0.8145</c:v>
                </c:pt>
                <c:pt idx="920">
                  <c:v>0.758000000000003</c:v>
                </c:pt>
                <c:pt idx="921">
                  <c:v>0.71580000000000266</c:v>
                </c:pt>
                <c:pt idx="922">
                  <c:v>0.72990000000000266</c:v>
                </c:pt>
                <c:pt idx="923">
                  <c:v>0.77490000000000092</c:v>
                </c:pt>
                <c:pt idx="924">
                  <c:v>0.81640000000000001</c:v>
                </c:pt>
                <c:pt idx="925">
                  <c:v>0.95409999999999995</c:v>
                </c:pt>
                <c:pt idx="926">
                  <c:v>1.1152</c:v>
                </c:pt>
                <c:pt idx="927">
                  <c:v>1.1950000000000001</c:v>
                </c:pt>
                <c:pt idx="928">
                  <c:v>1.27</c:v>
                </c:pt>
                <c:pt idx="929">
                  <c:v>1.3066</c:v>
                </c:pt>
                <c:pt idx="930">
                  <c:v>1.3337999999999934</c:v>
                </c:pt>
                <c:pt idx="931">
                  <c:v>1.3674999999999946</c:v>
                </c:pt>
                <c:pt idx="932">
                  <c:v>1.3102</c:v>
                </c:pt>
                <c:pt idx="933">
                  <c:v>1.3085</c:v>
                </c:pt>
                <c:pt idx="934">
                  <c:v>1.3109999999999946</c:v>
                </c:pt>
                <c:pt idx="935">
                  <c:v>1.1667000000000001</c:v>
                </c:pt>
                <c:pt idx="936">
                  <c:v>1.0347999999999946</c:v>
                </c:pt>
                <c:pt idx="937">
                  <c:v>0.9234</c:v>
                </c:pt>
                <c:pt idx="938">
                  <c:v>0.79420000000000002</c:v>
                </c:pt>
                <c:pt idx="939">
                  <c:v>0.70980000000000065</c:v>
                </c:pt>
                <c:pt idx="940">
                  <c:v>0.66610000000000336</c:v>
                </c:pt>
                <c:pt idx="941">
                  <c:v>0.71020000000000005</c:v>
                </c:pt>
                <c:pt idx="942">
                  <c:v>0.79010000000000002</c:v>
                </c:pt>
                <c:pt idx="943">
                  <c:v>0.81599999999999995</c:v>
                </c:pt>
                <c:pt idx="944">
                  <c:v>0.867900000000003</c:v>
                </c:pt>
                <c:pt idx="945">
                  <c:v>0.97639999999999949</c:v>
                </c:pt>
                <c:pt idx="946">
                  <c:v>1.2415999999999925</c:v>
                </c:pt>
                <c:pt idx="947">
                  <c:v>1.4907999999999941</c:v>
                </c:pt>
                <c:pt idx="948">
                  <c:v>1.3804000000000001</c:v>
                </c:pt>
                <c:pt idx="949">
                  <c:v>1.1276999999999942</c:v>
                </c:pt>
                <c:pt idx="950">
                  <c:v>0.94460000000000266</c:v>
                </c:pt>
                <c:pt idx="951">
                  <c:v>0.78580000000000005</c:v>
                </c:pt>
                <c:pt idx="952">
                  <c:v>0.70370000000000266</c:v>
                </c:pt>
                <c:pt idx="953">
                  <c:v>0.67110000000000336</c:v>
                </c:pt>
                <c:pt idx="954">
                  <c:v>0.63780000000000336</c:v>
                </c:pt>
                <c:pt idx="955">
                  <c:v>0.63900000000000301</c:v>
                </c:pt>
                <c:pt idx="956">
                  <c:v>0.6709000000000036</c:v>
                </c:pt>
                <c:pt idx="957">
                  <c:v>0.69560000000000466</c:v>
                </c:pt>
                <c:pt idx="958">
                  <c:v>0.68700000000000305</c:v>
                </c:pt>
                <c:pt idx="959">
                  <c:v>0.66660000000000474</c:v>
                </c:pt>
                <c:pt idx="960">
                  <c:v>0.72700000000000065</c:v>
                </c:pt>
                <c:pt idx="961">
                  <c:v>0.80830000000000002</c:v>
                </c:pt>
                <c:pt idx="962">
                  <c:v>0.83700000000000063</c:v>
                </c:pt>
                <c:pt idx="963">
                  <c:v>0.92270000000000063</c:v>
                </c:pt>
                <c:pt idx="964">
                  <c:v>1.2550999999999943</c:v>
                </c:pt>
                <c:pt idx="965">
                  <c:v>2.1938</c:v>
                </c:pt>
                <c:pt idx="966">
                  <c:v>3.5448</c:v>
                </c:pt>
                <c:pt idx="967">
                  <c:v>4.6238999999999955</c:v>
                </c:pt>
                <c:pt idx="968">
                  <c:v>6.7158999999999995</c:v>
                </c:pt>
                <c:pt idx="969">
                  <c:v>9.7995000000000001</c:v>
                </c:pt>
                <c:pt idx="970">
                  <c:v>11.669700000000002</c:v>
                </c:pt>
                <c:pt idx="971">
                  <c:v>13.253400000000006</c:v>
                </c:pt>
                <c:pt idx="972">
                  <c:v>14.223600000000001</c:v>
                </c:pt>
                <c:pt idx="973">
                  <c:v>14.747400000000001</c:v>
                </c:pt>
                <c:pt idx="974">
                  <c:v>18.236000000000001</c:v>
                </c:pt>
                <c:pt idx="975">
                  <c:v>22.140599999999989</c:v>
                </c:pt>
                <c:pt idx="976">
                  <c:v>26.104700000000001</c:v>
                </c:pt>
                <c:pt idx="977">
                  <c:v>27.607299999999999</c:v>
                </c:pt>
                <c:pt idx="978">
                  <c:v>21.189699999999895</c:v>
                </c:pt>
                <c:pt idx="979">
                  <c:v>13.526</c:v>
                </c:pt>
                <c:pt idx="980">
                  <c:v>27.055599999999895</c:v>
                </c:pt>
                <c:pt idx="981">
                  <c:v>105.8633</c:v>
                </c:pt>
                <c:pt idx="982">
                  <c:v>205.44521</c:v>
                </c:pt>
                <c:pt idx="983">
                  <c:v>200.57539</c:v>
                </c:pt>
                <c:pt idx="984">
                  <c:v>120.70910000000002</c:v>
                </c:pt>
                <c:pt idx="985">
                  <c:v>65.820399999999978</c:v>
                </c:pt>
                <c:pt idx="986">
                  <c:v>42.108500000000063</c:v>
                </c:pt>
                <c:pt idx="987">
                  <c:v>39.045000000000002</c:v>
                </c:pt>
                <c:pt idx="988">
                  <c:v>34.784800000000004</c:v>
                </c:pt>
                <c:pt idx="989">
                  <c:v>20.539200000000001</c:v>
                </c:pt>
                <c:pt idx="990">
                  <c:v>14.2699</c:v>
                </c:pt>
                <c:pt idx="991">
                  <c:v>24.373200000000001</c:v>
                </c:pt>
                <c:pt idx="992">
                  <c:v>47.811899999999994</c:v>
                </c:pt>
                <c:pt idx="993">
                  <c:v>61.427900000000001</c:v>
                </c:pt>
                <c:pt idx="994">
                  <c:v>46.767100000000013</c:v>
                </c:pt>
                <c:pt idx="995">
                  <c:v>23.290199999999899</c:v>
                </c:pt>
                <c:pt idx="996">
                  <c:v>11.706</c:v>
                </c:pt>
                <c:pt idx="997">
                  <c:v>6.8530999999999995</c:v>
                </c:pt>
                <c:pt idx="998">
                  <c:v>4.8271999999999782</c:v>
                </c:pt>
                <c:pt idx="999">
                  <c:v>3.9420999999999977</c:v>
                </c:pt>
                <c:pt idx="1000">
                  <c:v>3.267900000000012</c:v>
                </c:pt>
                <c:pt idx="1001">
                  <c:v>2.9279999999999999</c:v>
                </c:pt>
                <c:pt idx="1002">
                  <c:v>2.68</c:v>
                </c:pt>
                <c:pt idx="1003">
                  <c:v>2.4535999999999998</c:v>
                </c:pt>
                <c:pt idx="1004">
                  <c:v>2.2648999999999999</c:v>
                </c:pt>
                <c:pt idx="1005">
                  <c:v>1.9508999999999952</c:v>
                </c:pt>
                <c:pt idx="1006">
                  <c:v>1.7042999999999986</c:v>
                </c:pt>
                <c:pt idx="1007">
                  <c:v>1.5960000000000001</c:v>
                </c:pt>
                <c:pt idx="1008">
                  <c:v>1.7464999999999986</c:v>
                </c:pt>
                <c:pt idx="1009">
                  <c:v>2.0757999999999988</c:v>
                </c:pt>
                <c:pt idx="1010">
                  <c:v>2.0731000000000002</c:v>
                </c:pt>
                <c:pt idx="1011">
                  <c:v>1.9651999999999947</c:v>
                </c:pt>
                <c:pt idx="1012">
                  <c:v>2.0072000000000001</c:v>
                </c:pt>
                <c:pt idx="1013">
                  <c:v>1.9369999999999945</c:v>
                </c:pt>
                <c:pt idx="1014">
                  <c:v>1.8867</c:v>
                </c:pt>
                <c:pt idx="1015">
                  <c:v>1.8345</c:v>
                </c:pt>
                <c:pt idx="1016">
                  <c:v>1.7752999999999988</c:v>
                </c:pt>
                <c:pt idx="1017">
                  <c:v>1.8949</c:v>
                </c:pt>
                <c:pt idx="1018">
                  <c:v>2.1187</c:v>
                </c:pt>
                <c:pt idx="1019">
                  <c:v>2.4853999999999998</c:v>
                </c:pt>
                <c:pt idx="1020">
                  <c:v>2.8921999999999977</c:v>
                </c:pt>
                <c:pt idx="1021">
                  <c:v>3.0327999999999977</c:v>
                </c:pt>
                <c:pt idx="1022">
                  <c:v>2.9309999999999987</c:v>
                </c:pt>
                <c:pt idx="1023">
                  <c:v>2.4815999999999998</c:v>
                </c:pt>
                <c:pt idx="1024">
                  <c:v>1.9760000000000013</c:v>
                </c:pt>
                <c:pt idx="1025">
                  <c:v>2.2324999999999977</c:v>
                </c:pt>
                <c:pt idx="1026">
                  <c:v>2.6404000000000001</c:v>
                </c:pt>
                <c:pt idx="1027">
                  <c:v>2.6429</c:v>
                </c:pt>
                <c:pt idx="1028">
                  <c:v>2.9194999999999967</c:v>
                </c:pt>
                <c:pt idx="1029">
                  <c:v>3.6273000000000106</c:v>
                </c:pt>
                <c:pt idx="1030">
                  <c:v>4.7263000000000002</c:v>
                </c:pt>
                <c:pt idx="1031">
                  <c:v>5.5842000000000001</c:v>
                </c:pt>
                <c:pt idx="1032">
                  <c:v>5.7787000000000024</c:v>
                </c:pt>
                <c:pt idx="1033">
                  <c:v>6.6509999999999945</c:v>
                </c:pt>
                <c:pt idx="1034">
                  <c:v>7.6303000000000001</c:v>
                </c:pt>
                <c:pt idx="1035">
                  <c:v>7.8768000000000002</c:v>
                </c:pt>
                <c:pt idx="1036">
                  <c:v>9.1514000000000006</c:v>
                </c:pt>
                <c:pt idx="1037">
                  <c:v>9.5637000000000008</c:v>
                </c:pt>
                <c:pt idx="1038">
                  <c:v>8.5136000000000003</c:v>
                </c:pt>
                <c:pt idx="1039">
                  <c:v>8.543000000000001</c:v>
                </c:pt>
                <c:pt idx="1040">
                  <c:v>7.8707000000000003</c:v>
                </c:pt>
                <c:pt idx="1041">
                  <c:v>6.5853999999999999</c:v>
                </c:pt>
                <c:pt idx="1042">
                  <c:v>6.1117999999999997</c:v>
                </c:pt>
                <c:pt idx="1043">
                  <c:v>5.9669999999999996</c:v>
                </c:pt>
                <c:pt idx="1044">
                  <c:v>6.5751999999999997</c:v>
                </c:pt>
                <c:pt idx="1045">
                  <c:v>7.1006</c:v>
                </c:pt>
                <c:pt idx="1046">
                  <c:v>7.2081999999999997</c:v>
                </c:pt>
                <c:pt idx="1047">
                  <c:v>7.5320999999999998</c:v>
                </c:pt>
                <c:pt idx="1048">
                  <c:v>7.2891000000000004</c:v>
                </c:pt>
                <c:pt idx="1049">
                  <c:v>7.0911</c:v>
                </c:pt>
                <c:pt idx="1050">
                  <c:v>7.3674999999999855</c:v>
                </c:pt>
                <c:pt idx="1051">
                  <c:v>7.6260999999999965</c:v>
                </c:pt>
                <c:pt idx="1052">
                  <c:v>8.1648000000000014</c:v>
                </c:pt>
                <c:pt idx="1053">
                  <c:v>8.2585000000000015</c:v>
                </c:pt>
                <c:pt idx="1054">
                  <c:v>8.2782999999999998</c:v>
                </c:pt>
                <c:pt idx="1055">
                  <c:v>9.0964000000000027</c:v>
                </c:pt>
                <c:pt idx="1056">
                  <c:v>9.3620000000000267</c:v>
                </c:pt>
                <c:pt idx="1057">
                  <c:v>9.257200000000001</c:v>
                </c:pt>
                <c:pt idx="1058">
                  <c:v>9.3048000000000002</c:v>
                </c:pt>
                <c:pt idx="1059">
                  <c:v>9.2349999999999994</c:v>
                </c:pt>
                <c:pt idx="1060">
                  <c:v>9.9913000000000007</c:v>
                </c:pt>
                <c:pt idx="1061">
                  <c:v>10.485800000000006</c:v>
                </c:pt>
                <c:pt idx="1062">
                  <c:v>10.143700000000001</c:v>
                </c:pt>
                <c:pt idx="1063">
                  <c:v>10.082100000000002</c:v>
                </c:pt>
                <c:pt idx="1064">
                  <c:v>9.0261000000000013</c:v>
                </c:pt>
                <c:pt idx="1065">
                  <c:v>7.4999000000000002</c:v>
                </c:pt>
                <c:pt idx="1066">
                  <c:v>7.3764000000000003</c:v>
                </c:pt>
                <c:pt idx="1067">
                  <c:v>7.5427999999999997</c:v>
                </c:pt>
                <c:pt idx="1068">
                  <c:v>7.7811000000000003</c:v>
                </c:pt>
                <c:pt idx="1069">
                  <c:v>7.3863000000000003</c:v>
                </c:pt>
                <c:pt idx="1070">
                  <c:v>6.3869999999999996</c:v>
                </c:pt>
                <c:pt idx="1071">
                  <c:v>6.8106999999999998</c:v>
                </c:pt>
                <c:pt idx="1072">
                  <c:v>7.7469000000000001</c:v>
                </c:pt>
                <c:pt idx="1073">
                  <c:v>7.9871999999999996</c:v>
                </c:pt>
                <c:pt idx="1074">
                  <c:v>8.0543000000000013</c:v>
                </c:pt>
                <c:pt idx="1075">
                  <c:v>7.7690999999999999</c:v>
                </c:pt>
                <c:pt idx="1076">
                  <c:v>7.7016000000000124</c:v>
                </c:pt>
                <c:pt idx="1077">
                  <c:v>8.11</c:v>
                </c:pt>
                <c:pt idx="1078">
                  <c:v>8.0230000000000015</c:v>
                </c:pt>
                <c:pt idx="1079">
                  <c:v>8.2730000000000015</c:v>
                </c:pt>
                <c:pt idx="1080">
                  <c:v>8.6588000000000012</c:v>
                </c:pt>
                <c:pt idx="1081">
                  <c:v>9.0274000000000001</c:v>
                </c:pt>
                <c:pt idx="1082">
                  <c:v>9.8637000000000068</c:v>
                </c:pt>
                <c:pt idx="1083">
                  <c:v>10.205300000000001</c:v>
                </c:pt>
                <c:pt idx="1084">
                  <c:v>10.8438</c:v>
                </c:pt>
                <c:pt idx="1085">
                  <c:v>12.213800000000001</c:v>
                </c:pt>
                <c:pt idx="1086">
                  <c:v>13.9613</c:v>
                </c:pt>
                <c:pt idx="1087">
                  <c:v>16.3995</c:v>
                </c:pt>
                <c:pt idx="1088">
                  <c:v>17.334199999999999</c:v>
                </c:pt>
                <c:pt idx="1089">
                  <c:v>17.043800000000001</c:v>
                </c:pt>
                <c:pt idx="1090">
                  <c:v>18.245499999999854</c:v>
                </c:pt>
                <c:pt idx="1091">
                  <c:v>21.926499999999876</c:v>
                </c:pt>
                <c:pt idx="1092">
                  <c:v>37.971699999999998</c:v>
                </c:pt>
                <c:pt idx="1093">
                  <c:v>62.7712</c:v>
                </c:pt>
                <c:pt idx="1094">
                  <c:v>72.627899999999983</c:v>
                </c:pt>
                <c:pt idx="1095">
                  <c:v>77.457099999999997</c:v>
                </c:pt>
                <c:pt idx="1096">
                  <c:v>73.348699999999994</c:v>
                </c:pt>
                <c:pt idx="1097">
                  <c:v>56.531100000000002</c:v>
                </c:pt>
                <c:pt idx="1098">
                  <c:v>58.057000000000002</c:v>
                </c:pt>
                <c:pt idx="1099">
                  <c:v>65.866299999999995</c:v>
                </c:pt>
                <c:pt idx="1100">
                  <c:v>60.821000000000005</c:v>
                </c:pt>
                <c:pt idx="1101">
                  <c:v>62.868000000000002</c:v>
                </c:pt>
                <c:pt idx="1102">
                  <c:v>74.229200000000006</c:v>
                </c:pt>
                <c:pt idx="1103">
                  <c:v>79.0124</c:v>
                </c:pt>
                <c:pt idx="1104">
                  <c:v>75.704700000000003</c:v>
                </c:pt>
                <c:pt idx="1105">
                  <c:v>73.095200000000006</c:v>
                </c:pt>
                <c:pt idx="1106">
                  <c:v>77.137500000000003</c:v>
                </c:pt>
                <c:pt idx="1107">
                  <c:v>72.119100000000003</c:v>
                </c:pt>
                <c:pt idx="1108">
                  <c:v>59.712400000000002</c:v>
                </c:pt>
                <c:pt idx="1109">
                  <c:v>61.624600000000001</c:v>
                </c:pt>
                <c:pt idx="1110">
                  <c:v>66.348600000000005</c:v>
                </c:pt>
                <c:pt idx="1111">
                  <c:v>62.804400000000001</c:v>
                </c:pt>
                <c:pt idx="1112">
                  <c:v>58.418200000000006</c:v>
                </c:pt>
                <c:pt idx="1113">
                  <c:v>55.045000000000002</c:v>
                </c:pt>
                <c:pt idx="1114">
                  <c:v>50.968500000000013</c:v>
                </c:pt>
                <c:pt idx="1115">
                  <c:v>41.661900000000003</c:v>
                </c:pt>
                <c:pt idx="1116">
                  <c:v>31.079499999999989</c:v>
                </c:pt>
                <c:pt idx="1117">
                  <c:v>27.872199999999989</c:v>
                </c:pt>
                <c:pt idx="1118">
                  <c:v>27.940999999999907</c:v>
                </c:pt>
                <c:pt idx="1119">
                  <c:v>28.293099999999907</c:v>
                </c:pt>
                <c:pt idx="1120">
                  <c:v>27.99039999999988</c:v>
                </c:pt>
                <c:pt idx="1121">
                  <c:v>25.934100000000001</c:v>
                </c:pt>
                <c:pt idx="1122">
                  <c:v>23.752499999999884</c:v>
                </c:pt>
                <c:pt idx="1123">
                  <c:v>19.440399999999869</c:v>
                </c:pt>
                <c:pt idx="1124">
                  <c:v>15.461500000000004</c:v>
                </c:pt>
                <c:pt idx="1125">
                  <c:v>18.407800000000005</c:v>
                </c:pt>
                <c:pt idx="1126">
                  <c:v>27.288900000000002</c:v>
                </c:pt>
                <c:pt idx="1127">
                  <c:v>44.765400000000113</c:v>
                </c:pt>
                <c:pt idx="1128">
                  <c:v>60.948500000000003</c:v>
                </c:pt>
                <c:pt idx="1129">
                  <c:v>58.316299999999998</c:v>
                </c:pt>
                <c:pt idx="1130">
                  <c:v>46.608000000000011</c:v>
                </c:pt>
                <c:pt idx="1131">
                  <c:v>37.399000000000001</c:v>
                </c:pt>
                <c:pt idx="1132">
                  <c:v>29.511299999999999</c:v>
                </c:pt>
                <c:pt idx="1133">
                  <c:v>25.848299999999895</c:v>
                </c:pt>
                <c:pt idx="1134">
                  <c:v>23.436499999999899</c:v>
                </c:pt>
                <c:pt idx="1135">
                  <c:v>21.057300000000001</c:v>
                </c:pt>
                <c:pt idx="1136">
                  <c:v>20.540199999999899</c:v>
                </c:pt>
                <c:pt idx="1137">
                  <c:v>19.348499999999884</c:v>
                </c:pt>
                <c:pt idx="1138">
                  <c:v>18.672799999999899</c:v>
                </c:pt>
                <c:pt idx="1139">
                  <c:v>18.959599999999895</c:v>
                </c:pt>
                <c:pt idx="1140">
                  <c:v>18.494800000000001</c:v>
                </c:pt>
                <c:pt idx="1141">
                  <c:v>20.084800000000001</c:v>
                </c:pt>
                <c:pt idx="1142">
                  <c:v>22.55069999999991</c:v>
                </c:pt>
                <c:pt idx="1143">
                  <c:v>24.537500000000001</c:v>
                </c:pt>
                <c:pt idx="1144">
                  <c:v>27.519600000000001</c:v>
                </c:pt>
                <c:pt idx="1145">
                  <c:v>28.3398000000001</c:v>
                </c:pt>
                <c:pt idx="1146">
                  <c:v>29.268299999999865</c:v>
                </c:pt>
                <c:pt idx="1147">
                  <c:v>32.0075</c:v>
                </c:pt>
                <c:pt idx="1148">
                  <c:v>33.225900000000223</c:v>
                </c:pt>
                <c:pt idx="1149">
                  <c:v>37.319200000000002</c:v>
                </c:pt>
                <c:pt idx="1150">
                  <c:v>42.210800000000006</c:v>
                </c:pt>
                <c:pt idx="1151">
                  <c:v>44.27</c:v>
                </c:pt>
                <c:pt idx="1152">
                  <c:v>51.128600000000013</c:v>
                </c:pt>
                <c:pt idx="1153">
                  <c:v>59.336100000000002</c:v>
                </c:pt>
                <c:pt idx="1154">
                  <c:v>63.956200000000003</c:v>
                </c:pt>
                <c:pt idx="1155">
                  <c:v>62.830500000000001</c:v>
                </c:pt>
                <c:pt idx="1156">
                  <c:v>51.015000000000001</c:v>
                </c:pt>
                <c:pt idx="1157">
                  <c:v>37.479500000000002</c:v>
                </c:pt>
                <c:pt idx="1158">
                  <c:v>28.5122</c:v>
                </c:pt>
                <c:pt idx="1159">
                  <c:v>20.596499999999907</c:v>
                </c:pt>
                <c:pt idx="1160">
                  <c:v>15.6288</c:v>
                </c:pt>
                <c:pt idx="1161">
                  <c:v>12.488100000000001</c:v>
                </c:pt>
                <c:pt idx="1162">
                  <c:v>9.8455000000000048</c:v>
                </c:pt>
                <c:pt idx="1163">
                  <c:v>8.3064000000000267</c:v>
                </c:pt>
                <c:pt idx="1164">
                  <c:v>6.8328999999999995</c:v>
                </c:pt>
                <c:pt idx="1165">
                  <c:v>5.6223999999999945</c:v>
                </c:pt>
                <c:pt idx="1166">
                  <c:v>4.9595000000000002</c:v>
                </c:pt>
                <c:pt idx="1167">
                  <c:v>4.1939999999999955</c:v>
                </c:pt>
                <c:pt idx="1168">
                  <c:v>3.6848999999999998</c:v>
                </c:pt>
                <c:pt idx="1169">
                  <c:v>3.3079999999999998</c:v>
                </c:pt>
                <c:pt idx="1170">
                  <c:v>2.8827999999999987</c:v>
                </c:pt>
                <c:pt idx="1171">
                  <c:v>2.6808000000000001</c:v>
                </c:pt>
                <c:pt idx="1172">
                  <c:v>2.4318999999999895</c:v>
                </c:pt>
                <c:pt idx="1173">
                  <c:v>2.1999</c:v>
                </c:pt>
                <c:pt idx="1174">
                  <c:v>2.1004</c:v>
                </c:pt>
                <c:pt idx="1175">
                  <c:v>1.9178999999999906</c:v>
                </c:pt>
                <c:pt idx="1176">
                  <c:v>1.8083</c:v>
                </c:pt>
                <c:pt idx="1177">
                  <c:v>1.740300000000004</c:v>
                </c:pt>
                <c:pt idx="1178">
                  <c:v>1.7403999999999986</c:v>
                </c:pt>
                <c:pt idx="1179">
                  <c:v>21.902999999999899</c:v>
                </c:pt>
              </c:numCache>
            </c:numRef>
          </c:val>
        </c:ser>
        <c:ser>
          <c:idx val="1"/>
          <c:order val="1"/>
          <c:tx>
            <c:v>KKU</c:v>
          </c:tx>
          <c:spPr>
            <a:ln w="15875">
              <a:solidFill>
                <a:srgbClr val="FF0000"/>
              </a:solidFill>
            </a:ln>
          </c:spPr>
          <c:marker>
            <c:symbol val="none"/>
          </c:marker>
          <c:val>
            <c:numRef>
              <c:f>'[2]NEW EURO'!$B$2:$B$1181</c:f>
              <c:numCache>
                <c:formatCode>General</c:formatCode>
                <c:ptCount val="1180"/>
                <c:pt idx="0">
                  <c:v>460</c:v>
                </c:pt>
                <c:pt idx="1">
                  <c:v>600</c:v>
                </c:pt>
                <c:pt idx="2">
                  <c:v>600</c:v>
                </c:pt>
                <c:pt idx="3">
                  <c:v>570</c:v>
                </c:pt>
                <c:pt idx="4">
                  <c:v>530</c:v>
                </c:pt>
                <c:pt idx="5">
                  <c:v>500</c:v>
                </c:pt>
                <c:pt idx="6">
                  <c:v>490</c:v>
                </c:pt>
                <c:pt idx="7">
                  <c:v>480</c:v>
                </c:pt>
                <c:pt idx="8">
                  <c:v>480</c:v>
                </c:pt>
                <c:pt idx="9">
                  <c:v>480</c:v>
                </c:pt>
                <c:pt idx="10">
                  <c:v>480</c:v>
                </c:pt>
                <c:pt idx="11">
                  <c:v>460</c:v>
                </c:pt>
                <c:pt idx="12">
                  <c:v>460</c:v>
                </c:pt>
                <c:pt idx="13">
                  <c:v>500</c:v>
                </c:pt>
                <c:pt idx="14">
                  <c:v>840</c:v>
                </c:pt>
                <c:pt idx="15">
                  <c:v>1270</c:v>
                </c:pt>
                <c:pt idx="16">
                  <c:v>3860</c:v>
                </c:pt>
                <c:pt idx="17">
                  <c:v>7660</c:v>
                </c:pt>
                <c:pt idx="18">
                  <c:v>12450.000000000002</c:v>
                </c:pt>
                <c:pt idx="19">
                  <c:v>17320</c:v>
                </c:pt>
                <c:pt idx="20">
                  <c:v>22280.000000000004</c:v>
                </c:pt>
                <c:pt idx="21">
                  <c:v>21680</c:v>
                </c:pt>
                <c:pt idx="22">
                  <c:v>21360</c:v>
                </c:pt>
                <c:pt idx="23">
                  <c:v>21210</c:v>
                </c:pt>
                <c:pt idx="24">
                  <c:v>21269.999999999996</c:v>
                </c:pt>
                <c:pt idx="25">
                  <c:v>22030</c:v>
                </c:pt>
                <c:pt idx="26">
                  <c:v>23010</c:v>
                </c:pt>
                <c:pt idx="27">
                  <c:v>23929.999999999996</c:v>
                </c:pt>
                <c:pt idx="28">
                  <c:v>24610</c:v>
                </c:pt>
                <c:pt idx="29">
                  <c:v>24840</c:v>
                </c:pt>
                <c:pt idx="30">
                  <c:v>24280</c:v>
                </c:pt>
                <c:pt idx="31">
                  <c:v>22930</c:v>
                </c:pt>
                <c:pt idx="32">
                  <c:v>20830.000000000004</c:v>
                </c:pt>
                <c:pt idx="33">
                  <c:v>18640</c:v>
                </c:pt>
                <c:pt idx="34">
                  <c:v>15910</c:v>
                </c:pt>
                <c:pt idx="35">
                  <c:v>13560.000000000002</c:v>
                </c:pt>
                <c:pt idx="36">
                  <c:v>12050</c:v>
                </c:pt>
                <c:pt idx="37">
                  <c:v>10320</c:v>
                </c:pt>
                <c:pt idx="38">
                  <c:v>8750</c:v>
                </c:pt>
                <c:pt idx="39">
                  <c:v>7510</c:v>
                </c:pt>
                <c:pt idx="40">
                  <c:v>6550</c:v>
                </c:pt>
                <c:pt idx="41">
                  <c:v>5650</c:v>
                </c:pt>
                <c:pt idx="42">
                  <c:v>4890</c:v>
                </c:pt>
                <c:pt idx="43">
                  <c:v>4240</c:v>
                </c:pt>
                <c:pt idx="44">
                  <c:v>3690</c:v>
                </c:pt>
                <c:pt idx="45">
                  <c:v>3240</c:v>
                </c:pt>
                <c:pt idx="46">
                  <c:v>2870</c:v>
                </c:pt>
                <c:pt idx="47">
                  <c:v>2580</c:v>
                </c:pt>
                <c:pt idx="48">
                  <c:v>2350</c:v>
                </c:pt>
                <c:pt idx="49">
                  <c:v>2130</c:v>
                </c:pt>
                <c:pt idx="50">
                  <c:v>1960</c:v>
                </c:pt>
                <c:pt idx="51">
                  <c:v>1930</c:v>
                </c:pt>
                <c:pt idx="52">
                  <c:v>1930</c:v>
                </c:pt>
                <c:pt idx="53">
                  <c:v>1960</c:v>
                </c:pt>
                <c:pt idx="54">
                  <c:v>2090</c:v>
                </c:pt>
                <c:pt idx="55">
                  <c:v>2570</c:v>
                </c:pt>
                <c:pt idx="56">
                  <c:v>3090</c:v>
                </c:pt>
                <c:pt idx="57">
                  <c:v>3630</c:v>
                </c:pt>
                <c:pt idx="58">
                  <c:v>4220</c:v>
                </c:pt>
                <c:pt idx="59">
                  <c:v>4840</c:v>
                </c:pt>
                <c:pt idx="60">
                  <c:v>5010</c:v>
                </c:pt>
                <c:pt idx="61">
                  <c:v>5010</c:v>
                </c:pt>
                <c:pt idx="62">
                  <c:v>4950</c:v>
                </c:pt>
                <c:pt idx="63">
                  <c:v>4850</c:v>
                </c:pt>
                <c:pt idx="64">
                  <c:v>4650</c:v>
                </c:pt>
                <c:pt idx="65">
                  <c:v>4430</c:v>
                </c:pt>
                <c:pt idx="66">
                  <c:v>4230</c:v>
                </c:pt>
                <c:pt idx="67">
                  <c:v>4100</c:v>
                </c:pt>
                <c:pt idx="68">
                  <c:v>3980</c:v>
                </c:pt>
                <c:pt idx="69">
                  <c:v>3910</c:v>
                </c:pt>
                <c:pt idx="70">
                  <c:v>3870</c:v>
                </c:pt>
                <c:pt idx="71">
                  <c:v>3850</c:v>
                </c:pt>
                <c:pt idx="72">
                  <c:v>3830</c:v>
                </c:pt>
                <c:pt idx="73">
                  <c:v>3830</c:v>
                </c:pt>
                <c:pt idx="74">
                  <c:v>3950</c:v>
                </c:pt>
                <c:pt idx="75">
                  <c:v>4210</c:v>
                </c:pt>
                <c:pt idx="76">
                  <c:v>4410</c:v>
                </c:pt>
                <c:pt idx="77">
                  <c:v>4610</c:v>
                </c:pt>
                <c:pt idx="78">
                  <c:v>4710</c:v>
                </c:pt>
                <c:pt idx="79">
                  <c:v>4740</c:v>
                </c:pt>
                <c:pt idx="80">
                  <c:v>4460</c:v>
                </c:pt>
                <c:pt idx="81">
                  <c:v>4240</c:v>
                </c:pt>
                <c:pt idx="82">
                  <c:v>4069.9999999999995</c:v>
                </c:pt>
                <c:pt idx="83">
                  <c:v>3990</c:v>
                </c:pt>
                <c:pt idx="84">
                  <c:v>3810</c:v>
                </c:pt>
                <c:pt idx="85">
                  <c:v>3570</c:v>
                </c:pt>
                <c:pt idx="86">
                  <c:v>3200</c:v>
                </c:pt>
                <c:pt idx="87">
                  <c:v>2760.0000000000005</c:v>
                </c:pt>
                <c:pt idx="88">
                  <c:v>2290</c:v>
                </c:pt>
                <c:pt idx="89">
                  <c:v>1990</c:v>
                </c:pt>
                <c:pt idx="90">
                  <c:v>1760</c:v>
                </c:pt>
                <c:pt idx="91">
                  <c:v>1610</c:v>
                </c:pt>
                <c:pt idx="92">
                  <c:v>1540</c:v>
                </c:pt>
                <c:pt idx="93">
                  <c:v>1540</c:v>
                </c:pt>
                <c:pt idx="94">
                  <c:v>1550</c:v>
                </c:pt>
                <c:pt idx="95">
                  <c:v>1610</c:v>
                </c:pt>
                <c:pt idx="96">
                  <c:v>1670</c:v>
                </c:pt>
                <c:pt idx="97">
                  <c:v>1730</c:v>
                </c:pt>
                <c:pt idx="98">
                  <c:v>1770</c:v>
                </c:pt>
                <c:pt idx="99">
                  <c:v>1780</c:v>
                </c:pt>
                <c:pt idx="100">
                  <c:v>1780</c:v>
                </c:pt>
                <c:pt idx="101">
                  <c:v>1780</c:v>
                </c:pt>
                <c:pt idx="102">
                  <c:v>1760</c:v>
                </c:pt>
                <c:pt idx="103">
                  <c:v>1730</c:v>
                </c:pt>
                <c:pt idx="104">
                  <c:v>1720</c:v>
                </c:pt>
                <c:pt idx="105">
                  <c:v>1690</c:v>
                </c:pt>
                <c:pt idx="106">
                  <c:v>1660</c:v>
                </c:pt>
                <c:pt idx="107">
                  <c:v>1660</c:v>
                </c:pt>
                <c:pt idx="108">
                  <c:v>1660</c:v>
                </c:pt>
                <c:pt idx="109">
                  <c:v>1660</c:v>
                </c:pt>
                <c:pt idx="110">
                  <c:v>1660</c:v>
                </c:pt>
                <c:pt idx="111">
                  <c:v>1660</c:v>
                </c:pt>
                <c:pt idx="112">
                  <c:v>1660</c:v>
                </c:pt>
                <c:pt idx="113">
                  <c:v>1660</c:v>
                </c:pt>
                <c:pt idx="114">
                  <c:v>1660</c:v>
                </c:pt>
                <c:pt idx="115">
                  <c:v>1660</c:v>
                </c:pt>
                <c:pt idx="116">
                  <c:v>1660</c:v>
                </c:pt>
                <c:pt idx="117">
                  <c:v>1660</c:v>
                </c:pt>
                <c:pt idx="118">
                  <c:v>1660</c:v>
                </c:pt>
                <c:pt idx="119">
                  <c:v>1720</c:v>
                </c:pt>
                <c:pt idx="120">
                  <c:v>1840</c:v>
                </c:pt>
                <c:pt idx="121">
                  <c:v>2200</c:v>
                </c:pt>
                <c:pt idx="122">
                  <c:v>3020</c:v>
                </c:pt>
                <c:pt idx="123">
                  <c:v>3930</c:v>
                </c:pt>
                <c:pt idx="124">
                  <c:v>4610</c:v>
                </c:pt>
                <c:pt idx="125">
                  <c:v>5220</c:v>
                </c:pt>
                <c:pt idx="126">
                  <c:v>5490</c:v>
                </c:pt>
                <c:pt idx="127">
                  <c:v>5150</c:v>
                </c:pt>
                <c:pt idx="128">
                  <c:v>4810</c:v>
                </c:pt>
                <c:pt idx="129">
                  <c:v>4760</c:v>
                </c:pt>
                <c:pt idx="130">
                  <c:v>4580</c:v>
                </c:pt>
                <c:pt idx="131">
                  <c:v>4400</c:v>
                </c:pt>
                <c:pt idx="132">
                  <c:v>4190</c:v>
                </c:pt>
                <c:pt idx="133">
                  <c:v>3960</c:v>
                </c:pt>
                <c:pt idx="134">
                  <c:v>3760</c:v>
                </c:pt>
                <c:pt idx="135">
                  <c:v>3710</c:v>
                </c:pt>
                <c:pt idx="136">
                  <c:v>3700</c:v>
                </c:pt>
                <c:pt idx="137">
                  <c:v>3700</c:v>
                </c:pt>
                <c:pt idx="138">
                  <c:v>3930</c:v>
                </c:pt>
                <c:pt idx="139">
                  <c:v>4200</c:v>
                </c:pt>
                <c:pt idx="140">
                  <c:v>4270</c:v>
                </c:pt>
                <c:pt idx="141">
                  <c:v>4020.0000000000005</c:v>
                </c:pt>
                <c:pt idx="142">
                  <c:v>3650</c:v>
                </c:pt>
                <c:pt idx="143">
                  <c:v>3190</c:v>
                </c:pt>
                <c:pt idx="144">
                  <c:v>2500</c:v>
                </c:pt>
                <c:pt idx="145">
                  <c:v>1960</c:v>
                </c:pt>
                <c:pt idx="146">
                  <c:v>1680</c:v>
                </c:pt>
                <c:pt idx="147">
                  <c:v>1470</c:v>
                </c:pt>
                <c:pt idx="148">
                  <c:v>1280</c:v>
                </c:pt>
                <c:pt idx="149">
                  <c:v>1170</c:v>
                </c:pt>
                <c:pt idx="150">
                  <c:v>1060</c:v>
                </c:pt>
                <c:pt idx="151">
                  <c:v>960</c:v>
                </c:pt>
                <c:pt idx="152">
                  <c:v>930</c:v>
                </c:pt>
                <c:pt idx="153">
                  <c:v>940</c:v>
                </c:pt>
                <c:pt idx="154">
                  <c:v>1010.0000000000001</c:v>
                </c:pt>
                <c:pt idx="155">
                  <c:v>1090</c:v>
                </c:pt>
                <c:pt idx="156">
                  <c:v>1150</c:v>
                </c:pt>
                <c:pt idx="157">
                  <c:v>1170</c:v>
                </c:pt>
                <c:pt idx="158">
                  <c:v>1150</c:v>
                </c:pt>
                <c:pt idx="159">
                  <c:v>1030</c:v>
                </c:pt>
                <c:pt idx="160">
                  <c:v>859.99999999999989</c:v>
                </c:pt>
                <c:pt idx="161">
                  <c:v>680</c:v>
                </c:pt>
                <c:pt idx="162">
                  <c:v>509.99999999999869</c:v>
                </c:pt>
                <c:pt idx="163">
                  <c:v>450</c:v>
                </c:pt>
                <c:pt idx="164">
                  <c:v>429.99999999999869</c:v>
                </c:pt>
                <c:pt idx="165">
                  <c:v>560</c:v>
                </c:pt>
                <c:pt idx="166">
                  <c:v>630</c:v>
                </c:pt>
                <c:pt idx="167">
                  <c:v>720</c:v>
                </c:pt>
                <c:pt idx="168">
                  <c:v>780</c:v>
                </c:pt>
                <c:pt idx="169">
                  <c:v>780</c:v>
                </c:pt>
                <c:pt idx="170">
                  <c:v>700.00000000000011</c:v>
                </c:pt>
                <c:pt idx="171">
                  <c:v>620</c:v>
                </c:pt>
                <c:pt idx="172">
                  <c:v>600</c:v>
                </c:pt>
                <c:pt idx="173">
                  <c:v>600</c:v>
                </c:pt>
                <c:pt idx="174">
                  <c:v>600</c:v>
                </c:pt>
                <c:pt idx="175">
                  <c:v>590</c:v>
                </c:pt>
                <c:pt idx="176">
                  <c:v>540</c:v>
                </c:pt>
                <c:pt idx="177">
                  <c:v>470</c:v>
                </c:pt>
                <c:pt idx="178">
                  <c:v>380</c:v>
                </c:pt>
                <c:pt idx="179">
                  <c:v>300</c:v>
                </c:pt>
                <c:pt idx="180">
                  <c:v>240</c:v>
                </c:pt>
                <c:pt idx="181">
                  <c:v>200</c:v>
                </c:pt>
                <c:pt idx="182">
                  <c:v>170</c:v>
                </c:pt>
                <c:pt idx="183">
                  <c:v>150</c:v>
                </c:pt>
                <c:pt idx="184">
                  <c:v>140</c:v>
                </c:pt>
                <c:pt idx="185">
                  <c:v>140</c:v>
                </c:pt>
                <c:pt idx="186">
                  <c:v>140</c:v>
                </c:pt>
                <c:pt idx="187">
                  <c:v>140</c:v>
                </c:pt>
                <c:pt idx="188">
                  <c:v>140</c:v>
                </c:pt>
                <c:pt idx="189">
                  <c:v>140</c:v>
                </c:pt>
                <c:pt idx="190">
                  <c:v>150</c:v>
                </c:pt>
                <c:pt idx="191">
                  <c:v>150</c:v>
                </c:pt>
                <c:pt idx="192">
                  <c:v>150</c:v>
                </c:pt>
                <c:pt idx="193">
                  <c:v>150</c:v>
                </c:pt>
                <c:pt idx="194">
                  <c:v>150</c:v>
                </c:pt>
                <c:pt idx="195">
                  <c:v>150</c:v>
                </c:pt>
                <c:pt idx="196">
                  <c:v>150</c:v>
                </c:pt>
                <c:pt idx="197">
                  <c:v>140</c:v>
                </c:pt>
                <c:pt idx="198">
                  <c:v>140</c:v>
                </c:pt>
                <c:pt idx="199">
                  <c:v>140</c:v>
                </c:pt>
                <c:pt idx="200">
                  <c:v>140</c:v>
                </c:pt>
                <c:pt idx="201">
                  <c:v>140</c:v>
                </c:pt>
                <c:pt idx="202">
                  <c:v>140</c:v>
                </c:pt>
                <c:pt idx="203">
                  <c:v>140</c:v>
                </c:pt>
                <c:pt idx="204">
                  <c:v>140</c:v>
                </c:pt>
                <c:pt idx="205">
                  <c:v>160</c:v>
                </c:pt>
                <c:pt idx="206">
                  <c:v>180</c:v>
                </c:pt>
                <c:pt idx="207">
                  <c:v>250</c:v>
                </c:pt>
                <c:pt idx="208">
                  <c:v>330</c:v>
                </c:pt>
                <c:pt idx="209">
                  <c:v>420</c:v>
                </c:pt>
                <c:pt idx="210">
                  <c:v>470</c:v>
                </c:pt>
                <c:pt idx="211">
                  <c:v>520</c:v>
                </c:pt>
                <c:pt idx="212">
                  <c:v>520</c:v>
                </c:pt>
                <c:pt idx="213">
                  <c:v>470</c:v>
                </c:pt>
                <c:pt idx="214">
                  <c:v>390</c:v>
                </c:pt>
                <c:pt idx="215">
                  <c:v>310</c:v>
                </c:pt>
                <c:pt idx="216">
                  <c:v>250</c:v>
                </c:pt>
                <c:pt idx="217">
                  <c:v>210</c:v>
                </c:pt>
                <c:pt idx="218">
                  <c:v>180</c:v>
                </c:pt>
                <c:pt idx="219">
                  <c:v>150</c:v>
                </c:pt>
                <c:pt idx="220">
                  <c:v>140</c:v>
                </c:pt>
                <c:pt idx="221">
                  <c:v>140</c:v>
                </c:pt>
                <c:pt idx="222">
                  <c:v>140</c:v>
                </c:pt>
                <c:pt idx="223">
                  <c:v>170</c:v>
                </c:pt>
                <c:pt idx="224">
                  <c:v>210</c:v>
                </c:pt>
                <c:pt idx="225">
                  <c:v>230</c:v>
                </c:pt>
                <c:pt idx="226">
                  <c:v>250</c:v>
                </c:pt>
                <c:pt idx="227">
                  <c:v>250</c:v>
                </c:pt>
                <c:pt idx="228">
                  <c:v>220</c:v>
                </c:pt>
                <c:pt idx="229">
                  <c:v>180</c:v>
                </c:pt>
                <c:pt idx="230">
                  <c:v>150</c:v>
                </c:pt>
                <c:pt idx="231">
                  <c:v>140</c:v>
                </c:pt>
                <c:pt idx="232">
                  <c:v>120</c:v>
                </c:pt>
                <c:pt idx="233">
                  <c:v>110</c:v>
                </c:pt>
                <c:pt idx="234">
                  <c:v>110</c:v>
                </c:pt>
                <c:pt idx="235">
                  <c:v>110</c:v>
                </c:pt>
                <c:pt idx="236">
                  <c:v>110</c:v>
                </c:pt>
                <c:pt idx="237">
                  <c:v>100</c:v>
                </c:pt>
                <c:pt idx="238">
                  <c:v>100</c:v>
                </c:pt>
                <c:pt idx="239">
                  <c:v>100</c:v>
                </c:pt>
                <c:pt idx="240">
                  <c:v>100</c:v>
                </c:pt>
                <c:pt idx="241">
                  <c:v>100</c:v>
                </c:pt>
                <c:pt idx="242">
                  <c:v>100</c:v>
                </c:pt>
                <c:pt idx="243">
                  <c:v>150</c:v>
                </c:pt>
                <c:pt idx="244">
                  <c:v>220</c:v>
                </c:pt>
                <c:pt idx="245">
                  <c:v>350.00000000000006</c:v>
                </c:pt>
                <c:pt idx="246">
                  <c:v>560</c:v>
                </c:pt>
                <c:pt idx="247">
                  <c:v>770</c:v>
                </c:pt>
                <c:pt idx="248">
                  <c:v>980</c:v>
                </c:pt>
                <c:pt idx="249">
                  <c:v>1190</c:v>
                </c:pt>
                <c:pt idx="250">
                  <c:v>1320</c:v>
                </c:pt>
                <c:pt idx="251">
                  <c:v>1380.0000000000002</c:v>
                </c:pt>
                <c:pt idx="252">
                  <c:v>1510</c:v>
                </c:pt>
                <c:pt idx="253">
                  <c:v>1890</c:v>
                </c:pt>
                <c:pt idx="254">
                  <c:v>2260</c:v>
                </c:pt>
                <c:pt idx="255">
                  <c:v>2420</c:v>
                </c:pt>
                <c:pt idx="256">
                  <c:v>2410</c:v>
                </c:pt>
                <c:pt idx="257">
                  <c:v>2080</c:v>
                </c:pt>
                <c:pt idx="258">
                  <c:v>1520</c:v>
                </c:pt>
                <c:pt idx="259">
                  <c:v>990</c:v>
                </c:pt>
                <c:pt idx="260">
                  <c:v>650</c:v>
                </c:pt>
                <c:pt idx="261">
                  <c:v>450</c:v>
                </c:pt>
                <c:pt idx="262">
                  <c:v>370</c:v>
                </c:pt>
                <c:pt idx="263">
                  <c:v>310</c:v>
                </c:pt>
                <c:pt idx="264">
                  <c:v>240</c:v>
                </c:pt>
                <c:pt idx="265">
                  <c:v>200</c:v>
                </c:pt>
                <c:pt idx="266">
                  <c:v>180</c:v>
                </c:pt>
                <c:pt idx="267">
                  <c:v>170</c:v>
                </c:pt>
                <c:pt idx="268">
                  <c:v>150</c:v>
                </c:pt>
                <c:pt idx="269">
                  <c:v>140</c:v>
                </c:pt>
                <c:pt idx="270">
                  <c:v>140</c:v>
                </c:pt>
                <c:pt idx="271">
                  <c:v>140</c:v>
                </c:pt>
                <c:pt idx="272">
                  <c:v>140</c:v>
                </c:pt>
                <c:pt idx="273">
                  <c:v>140</c:v>
                </c:pt>
                <c:pt idx="274">
                  <c:v>140</c:v>
                </c:pt>
                <c:pt idx="275">
                  <c:v>140</c:v>
                </c:pt>
                <c:pt idx="276">
                  <c:v>140</c:v>
                </c:pt>
                <c:pt idx="277">
                  <c:v>130</c:v>
                </c:pt>
                <c:pt idx="278">
                  <c:v>110</c:v>
                </c:pt>
                <c:pt idx="279">
                  <c:v>110</c:v>
                </c:pt>
                <c:pt idx="280">
                  <c:v>110</c:v>
                </c:pt>
                <c:pt idx="281">
                  <c:v>110</c:v>
                </c:pt>
                <c:pt idx="282">
                  <c:v>110</c:v>
                </c:pt>
                <c:pt idx="283">
                  <c:v>110</c:v>
                </c:pt>
                <c:pt idx="284">
                  <c:v>110</c:v>
                </c:pt>
                <c:pt idx="285">
                  <c:v>100</c:v>
                </c:pt>
                <c:pt idx="286">
                  <c:v>90</c:v>
                </c:pt>
                <c:pt idx="287">
                  <c:v>80</c:v>
                </c:pt>
                <c:pt idx="288">
                  <c:v>80</c:v>
                </c:pt>
                <c:pt idx="289">
                  <c:v>70</c:v>
                </c:pt>
                <c:pt idx="290">
                  <c:v>70</c:v>
                </c:pt>
                <c:pt idx="291">
                  <c:v>70</c:v>
                </c:pt>
                <c:pt idx="292">
                  <c:v>70</c:v>
                </c:pt>
                <c:pt idx="293">
                  <c:v>70</c:v>
                </c:pt>
                <c:pt idx="294">
                  <c:v>50</c:v>
                </c:pt>
                <c:pt idx="295">
                  <c:v>50</c:v>
                </c:pt>
                <c:pt idx="296">
                  <c:v>50</c:v>
                </c:pt>
                <c:pt idx="297">
                  <c:v>40</c:v>
                </c:pt>
                <c:pt idx="298">
                  <c:v>40</c:v>
                </c:pt>
                <c:pt idx="299">
                  <c:v>40</c:v>
                </c:pt>
                <c:pt idx="300">
                  <c:v>40</c:v>
                </c:pt>
                <c:pt idx="301">
                  <c:v>40</c:v>
                </c:pt>
                <c:pt idx="302">
                  <c:v>40</c:v>
                </c:pt>
                <c:pt idx="303">
                  <c:v>40</c:v>
                </c:pt>
                <c:pt idx="304">
                  <c:v>40</c:v>
                </c:pt>
                <c:pt idx="305">
                  <c:v>40</c:v>
                </c:pt>
                <c:pt idx="306">
                  <c:v>40</c:v>
                </c:pt>
                <c:pt idx="307">
                  <c:v>40</c:v>
                </c:pt>
                <c:pt idx="308">
                  <c:v>40</c:v>
                </c:pt>
                <c:pt idx="309">
                  <c:v>40</c:v>
                </c:pt>
                <c:pt idx="310">
                  <c:v>40</c:v>
                </c:pt>
                <c:pt idx="311">
                  <c:v>40</c:v>
                </c:pt>
                <c:pt idx="312">
                  <c:v>50</c:v>
                </c:pt>
                <c:pt idx="313">
                  <c:v>70</c:v>
                </c:pt>
                <c:pt idx="314">
                  <c:v>90</c:v>
                </c:pt>
                <c:pt idx="315">
                  <c:v>120</c:v>
                </c:pt>
                <c:pt idx="316">
                  <c:v>150</c:v>
                </c:pt>
                <c:pt idx="317">
                  <c:v>220</c:v>
                </c:pt>
                <c:pt idx="318">
                  <c:v>320</c:v>
                </c:pt>
                <c:pt idx="319">
                  <c:v>470</c:v>
                </c:pt>
                <c:pt idx="320">
                  <c:v>550</c:v>
                </c:pt>
                <c:pt idx="321">
                  <c:v>640</c:v>
                </c:pt>
                <c:pt idx="322">
                  <c:v>690.00000000000011</c:v>
                </c:pt>
                <c:pt idx="323">
                  <c:v>690.00000000000011</c:v>
                </c:pt>
                <c:pt idx="324">
                  <c:v>690.00000000000011</c:v>
                </c:pt>
                <c:pt idx="325">
                  <c:v>700.00000000000011</c:v>
                </c:pt>
                <c:pt idx="326">
                  <c:v>750</c:v>
                </c:pt>
                <c:pt idx="327">
                  <c:v>800</c:v>
                </c:pt>
                <c:pt idx="328">
                  <c:v>869.99999999999989</c:v>
                </c:pt>
                <c:pt idx="329">
                  <c:v>940</c:v>
                </c:pt>
                <c:pt idx="330">
                  <c:v>970</c:v>
                </c:pt>
                <c:pt idx="331">
                  <c:v>980</c:v>
                </c:pt>
                <c:pt idx="332">
                  <c:v>940</c:v>
                </c:pt>
                <c:pt idx="333">
                  <c:v>859.99999999999989</c:v>
                </c:pt>
                <c:pt idx="334">
                  <c:v>780</c:v>
                </c:pt>
                <c:pt idx="335">
                  <c:v>730</c:v>
                </c:pt>
                <c:pt idx="336">
                  <c:v>670</c:v>
                </c:pt>
                <c:pt idx="337">
                  <c:v>630</c:v>
                </c:pt>
                <c:pt idx="338">
                  <c:v>570</c:v>
                </c:pt>
                <c:pt idx="339">
                  <c:v>460</c:v>
                </c:pt>
                <c:pt idx="340">
                  <c:v>370</c:v>
                </c:pt>
                <c:pt idx="341">
                  <c:v>290</c:v>
                </c:pt>
                <c:pt idx="342">
                  <c:v>230</c:v>
                </c:pt>
                <c:pt idx="343">
                  <c:v>200</c:v>
                </c:pt>
                <c:pt idx="344">
                  <c:v>170</c:v>
                </c:pt>
                <c:pt idx="345">
                  <c:v>170</c:v>
                </c:pt>
                <c:pt idx="346">
                  <c:v>230</c:v>
                </c:pt>
                <c:pt idx="347">
                  <c:v>310</c:v>
                </c:pt>
                <c:pt idx="348">
                  <c:v>380</c:v>
                </c:pt>
                <c:pt idx="349">
                  <c:v>410</c:v>
                </c:pt>
                <c:pt idx="350">
                  <c:v>410</c:v>
                </c:pt>
                <c:pt idx="351">
                  <c:v>360</c:v>
                </c:pt>
                <c:pt idx="352">
                  <c:v>280</c:v>
                </c:pt>
                <c:pt idx="353">
                  <c:v>200</c:v>
                </c:pt>
                <c:pt idx="354">
                  <c:v>140</c:v>
                </c:pt>
                <c:pt idx="355">
                  <c:v>100</c:v>
                </c:pt>
                <c:pt idx="356">
                  <c:v>90</c:v>
                </c:pt>
                <c:pt idx="357">
                  <c:v>80</c:v>
                </c:pt>
                <c:pt idx="358">
                  <c:v>60</c:v>
                </c:pt>
                <c:pt idx="359">
                  <c:v>60</c:v>
                </c:pt>
                <c:pt idx="360">
                  <c:v>60</c:v>
                </c:pt>
                <c:pt idx="361">
                  <c:v>60</c:v>
                </c:pt>
                <c:pt idx="362">
                  <c:v>50</c:v>
                </c:pt>
                <c:pt idx="363">
                  <c:v>50</c:v>
                </c:pt>
                <c:pt idx="364">
                  <c:v>40</c:v>
                </c:pt>
                <c:pt idx="365">
                  <c:v>30</c:v>
                </c:pt>
                <c:pt idx="366">
                  <c:v>30</c:v>
                </c:pt>
                <c:pt idx="367">
                  <c:v>30</c:v>
                </c:pt>
                <c:pt idx="368">
                  <c:v>30</c:v>
                </c:pt>
                <c:pt idx="369">
                  <c:v>30</c:v>
                </c:pt>
                <c:pt idx="370">
                  <c:v>30</c:v>
                </c:pt>
                <c:pt idx="371">
                  <c:v>30</c:v>
                </c:pt>
                <c:pt idx="372">
                  <c:v>30</c:v>
                </c:pt>
                <c:pt idx="373">
                  <c:v>30</c:v>
                </c:pt>
                <c:pt idx="374">
                  <c:v>30</c:v>
                </c:pt>
                <c:pt idx="375">
                  <c:v>30</c:v>
                </c:pt>
                <c:pt idx="376">
                  <c:v>30</c:v>
                </c:pt>
                <c:pt idx="377">
                  <c:v>30</c:v>
                </c:pt>
                <c:pt idx="378">
                  <c:v>30</c:v>
                </c:pt>
                <c:pt idx="379">
                  <c:v>30</c:v>
                </c:pt>
                <c:pt idx="380">
                  <c:v>30</c:v>
                </c:pt>
                <c:pt idx="381">
                  <c:v>30</c:v>
                </c:pt>
                <c:pt idx="382">
                  <c:v>30</c:v>
                </c:pt>
                <c:pt idx="383">
                  <c:v>30</c:v>
                </c:pt>
                <c:pt idx="384">
                  <c:v>20</c:v>
                </c:pt>
                <c:pt idx="385">
                  <c:v>20</c:v>
                </c:pt>
                <c:pt idx="386">
                  <c:v>20</c:v>
                </c:pt>
                <c:pt idx="387">
                  <c:v>20</c:v>
                </c:pt>
                <c:pt idx="388">
                  <c:v>20</c:v>
                </c:pt>
                <c:pt idx="389">
                  <c:v>20</c:v>
                </c:pt>
                <c:pt idx="390">
                  <c:v>20</c:v>
                </c:pt>
                <c:pt idx="391">
                  <c:v>20</c:v>
                </c:pt>
                <c:pt idx="392">
                  <c:v>20</c:v>
                </c:pt>
                <c:pt idx="393">
                  <c:v>20</c:v>
                </c:pt>
                <c:pt idx="394">
                  <c:v>20</c:v>
                </c:pt>
                <c:pt idx="395">
                  <c:v>20</c:v>
                </c:pt>
                <c:pt idx="396">
                  <c:v>30</c:v>
                </c:pt>
                <c:pt idx="397">
                  <c:v>60</c:v>
                </c:pt>
                <c:pt idx="398">
                  <c:v>100</c:v>
                </c:pt>
                <c:pt idx="399">
                  <c:v>140</c:v>
                </c:pt>
                <c:pt idx="400">
                  <c:v>170</c:v>
                </c:pt>
                <c:pt idx="401">
                  <c:v>170</c:v>
                </c:pt>
                <c:pt idx="402">
                  <c:v>170</c:v>
                </c:pt>
                <c:pt idx="403">
                  <c:v>170</c:v>
                </c:pt>
                <c:pt idx="404">
                  <c:v>170</c:v>
                </c:pt>
                <c:pt idx="405">
                  <c:v>140</c:v>
                </c:pt>
                <c:pt idx="406">
                  <c:v>130</c:v>
                </c:pt>
                <c:pt idx="407">
                  <c:v>100</c:v>
                </c:pt>
                <c:pt idx="408">
                  <c:v>90</c:v>
                </c:pt>
                <c:pt idx="409">
                  <c:v>80</c:v>
                </c:pt>
                <c:pt idx="410">
                  <c:v>80</c:v>
                </c:pt>
                <c:pt idx="411">
                  <c:v>70</c:v>
                </c:pt>
                <c:pt idx="412">
                  <c:v>50</c:v>
                </c:pt>
                <c:pt idx="413">
                  <c:v>40</c:v>
                </c:pt>
                <c:pt idx="414">
                  <c:v>40</c:v>
                </c:pt>
                <c:pt idx="415">
                  <c:v>40</c:v>
                </c:pt>
                <c:pt idx="416">
                  <c:v>30</c:v>
                </c:pt>
                <c:pt idx="417">
                  <c:v>30</c:v>
                </c:pt>
                <c:pt idx="418">
                  <c:v>30</c:v>
                </c:pt>
                <c:pt idx="419">
                  <c:v>30</c:v>
                </c:pt>
                <c:pt idx="420">
                  <c:v>30</c:v>
                </c:pt>
                <c:pt idx="421">
                  <c:v>30</c:v>
                </c:pt>
                <c:pt idx="422">
                  <c:v>20</c:v>
                </c:pt>
                <c:pt idx="423">
                  <c:v>20</c:v>
                </c:pt>
                <c:pt idx="424">
                  <c:v>20</c:v>
                </c:pt>
                <c:pt idx="425">
                  <c:v>20</c:v>
                </c:pt>
                <c:pt idx="426">
                  <c:v>20</c:v>
                </c:pt>
                <c:pt idx="427">
                  <c:v>20</c:v>
                </c:pt>
                <c:pt idx="428">
                  <c:v>20</c:v>
                </c:pt>
                <c:pt idx="429">
                  <c:v>20</c:v>
                </c:pt>
                <c:pt idx="430">
                  <c:v>20</c:v>
                </c:pt>
                <c:pt idx="431">
                  <c:v>20</c:v>
                </c:pt>
                <c:pt idx="432">
                  <c:v>20</c:v>
                </c:pt>
                <c:pt idx="433">
                  <c:v>20</c:v>
                </c:pt>
                <c:pt idx="434">
                  <c:v>20</c:v>
                </c:pt>
                <c:pt idx="435">
                  <c:v>20</c:v>
                </c:pt>
                <c:pt idx="436">
                  <c:v>40</c:v>
                </c:pt>
                <c:pt idx="437">
                  <c:v>90</c:v>
                </c:pt>
                <c:pt idx="438">
                  <c:v>130</c:v>
                </c:pt>
                <c:pt idx="439">
                  <c:v>170</c:v>
                </c:pt>
                <c:pt idx="440">
                  <c:v>200</c:v>
                </c:pt>
                <c:pt idx="441">
                  <c:v>200</c:v>
                </c:pt>
                <c:pt idx="442">
                  <c:v>200</c:v>
                </c:pt>
                <c:pt idx="443">
                  <c:v>200</c:v>
                </c:pt>
                <c:pt idx="444">
                  <c:v>200</c:v>
                </c:pt>
                <c:pt idx="445">
                  <c:v>300</c:v>
                </c:pt>
                <c:pt idx="446">
                  <c:v>490</c:v>
                </c:pt>
                <c:pt idx="447">
                  <c:v>680</c:v>
                </c:pt>
                <c:pt idx="448">
                  <c:v>780</c:v>
                </c:pt>
                <c:pt idx="449">
                  <c:v>800</c:v>
                </c:pt>
                <c:pt idx="450">
                  <c:v>709.99999999999989</c:v>
                </c:pt>
                <c:pt idx="451">
                  <c:v>490</c:v>
                </c:pt>
                <c:pt idx="452">
                  <c:v>310</c:v>
                </c:pt>
                <c:pt idx="453">
                  <c:v>230</c:v>
                </c:pt>
                <c:pt idx="454">
                  <c:v>150</c:v>
                </c:pt>
                <c:pt idx="455">
                  <c:v>110</c:v>
                </c:pt>
                <c:pt idx="456">
                  <c:v>100</c:v>
                </c:pt>
                <c:pt idx="457">
                  <c:v>70</c:v>
                </c:pt>
                <c:pt idx="458">
                  <c:v>70</c:v>
                </c:pt>
                <c:pt idx="459">
                  <c:v>70</c:v>
                </c:pt>
                <c:pt idx="460">
                  <c:v>70</c:v>
                </c:pt>
                <c:pt idx="461">
                  <c:v>60</c:v>
                </c:pt>
                <c:pt idx="462">
                  <c:v>60</c:v>
                </c:pt>
                <c:pt idx="463">
                  <c:v>50</c:v>
                </c:pt>
                <c:pt idx="464">
                  <c:v>50</c:v>
                </c:pt>
                <c:pt idx="465">
                  <c:v>40</c:v>
                </c:pt>
                <c:pt idx="466">
                  <c:v>40</c:v>
                </c:pt>
                <c:pt idx="467">
                  <c:v>20</c:v>
                </c:pt>
                <c:pt idx="468">
                  <c:v>20</c:v>
                </c:pt>
                <c:pt idx="469">
                  <c:v>20</c:v>
                </c:pt>
                <c:pt idx="470">
                  <c:v>20</c:v>
                </c:pt>
                <c:pt idx="471">
                  <c:v>20</c:v>
                </c:pt>
                <c:pt idx="472">
                  <c:v>20</c:v>
                </c:pt>
                <c:pt idx="473">
                  <c:v>20</c:v>
                </c:pt>
                <c:pt idx="474">
                  <c:v>20</c:v>
                </c:pt>
                <c:pt idx="475">
                  <c:v>20</c:v>
                </c:pt>
                <c:pt idx="476">
                  <c:v>20</c:v>
                </c:pt>
                <c:pt idx="477">
                  <c:v>20</c:v>
                </c:pt>
                <c:pt idx="478">
                  <c:v>20</c:v>
                </c:pt>
                <c:pt idx="479">
                  <c:v>20</c:v>
                </c:pt>
                <c:pt idx="480">
                  <c:v>20</c:v>
                </c:pt>
                <c:pt idx="481">
                  <c:v>20</c:v>
                </c:pt>
                <c:pt idx="482">
                  <c:v>20</c:v>
                </c:pt>
                <c:pt idx="483">
                  <c:v>20</c:v>
                </c:pt>
                <c:pt idx="484">
                  <c:v>20</c:v>
                </c:pt>
                <c:pt idx="485">
                  <c:v>20</c:v>
                </c:pt>
                <c:pt idx="486">
                  <c:v>10</c:v>
                </c:pt>
                <c:pt idx="487">
                  <c:v>10</c:v>
                </c:pt>
                <c:pt idx="488">
                  <c:v>10</c:v>
                </c:pt>
                <c:pt idx="489">
                  <c:v>10</c:v>
                </c:pt>
                <c:pt idx="490">
                  <c:v>10</c:v>
                </c:pt>
                <c:pt idx="491">
                  <c:v>10</c:v>
                </c:pt>
                <c:pt idx="492">
                  <c:v>10</c:v>
                </c:pt>
                <c:pt idx="493">
                  <c:v>10</c:v>
                </c:pt>
                <c:pt idx="494">
                  <c:v>10</c:v>
                </c:pt>
                <c:pt idx="495">
                  <c:v>10</c:v>
                </c:pt>
                <c:pt idx="496">
                  <c:v>10</c:v>
                </c:pt>
                <c:pt idx="497">
                  <c:v>10</c:v>
                </c:pt>
                <c:pt idx="498">
                  <c:v>10</c:v>
                </c:pt>
                <c:pt idx="499">
                  <c:v>10</c:v>
                </c:pt>
                <c:pt idx="500">
                  <c:v>10</c:v>
                </c:pt>
                <c:pt idx="501">
                  <c:v>10</c:v>
                </c:pt>
                <c:pt idx="502">
                  <c:v>10</c:v>
                </c:pt>
                <c:pt idx="503">
                  <c:v>10</c:v>
                </c:pt>
                <c:pt idx="504">
                  <c:v>10</c:v>
                </c:pt>
                <c:pt idx="505">
                  <c:v>10</c:v>
                </c:pt>
                <c:pt idx="506">
                  <c:v>20</c:v>
                </c:pt>
                <c:pt idx="507">
                  <c:v>50</c:v>
                </c:pt>
                <c:pt idx="508">
                  <c:v>60</c:v>
                </c:pt>
                <c:pt idx="509">
                  <c:v>80</c:v>
                </c:pt>
                <c:pt idx="510">
                  <c:v>90</c:v>
                </c:pt>
                <c:pt idx="511">
                  <c:v>120</c:v>
                </c:pt>
                <c:pt idx="512">
                  <c:v>200</c:v>
                </c:pt>
                <c:pt idx="513">
                  <c:v>280</c:v>
                </c:pt>
                <c:pt idx="514">
                  <c:v>350.00000000000006</c:v>
                </c:pt>
                <c:pt idx="515">
                  <c:v>400</c:v>
                </c:pt>
                <c:pt idx="516">
                  <c:v>420</c:v>
                </c:pt>
                <c:pt idx="517">
                  <c:v>420</c:v>
                </c:pt>
                <c:pt idx="518">
                  <c:v>360</c:v>
                </c:pt>
                <c:pt idx="519">
                  <c:v>320</c:v>
                </c:pt>
                <c:pt idx="520">
                  <c:v>290</c:v>
                </c:pt>
                <c:pt idx="521">
                  <c:v>280</c:v>
                </c:pt>
                <c:pt idx="522">
                  <c:v>260</c:v>
                </c:pt>
                <c:pt idx="523">
                  <c:v>280</c:v>
                </c:pt>
                <c:pt idx="524">
                  <c:v>390</c:v>
                </c:pt>
                <c:pt idx="525">
                  <c:v>470</c:v>
                </c:pt>
                <c:pt idx="526">
                  <c:v>480</c:v>
                </c:pt>
                <c:pt idx="527">
                  <c:v>480</c:v>
                </c:pt>
                <c:pt idx="528">
                  <c:v>370</c:v>
                </c:pt>
                <c:pt idx="529">
                  <c:v>250</c:v>
                </c:pt>
                <c:pt idx="530">
                  <c:v>160</c:v>
                </c:pt>
                <c:pt idx="531">
                  <c:v>90</c:v>
                </c:pt>
                <c:pt idx="532">
                  <c:v>70</c:v>
                </c:pt>
                <c:pt idx="533">
                  <c:v>50</c:v>
                </c:pt>
                <c:pt idx="534">
                  <c:v>40</c:v>
                </c:pt>
                <c:pt idx="535">
                  <c:v>40</c:v>
                </c:pt>
                <c:pt idx="536">
                  <c:v>30</c:v>
                </c:pt>
                <c:pt idx="537">
                  <c:v>30</c:v>
                </c:pt>
                <c:pt idx="538">
                  <c:v>30</c:v>
                </c:pt>
                <c:pt idx="539">
                  <c:v>30</c:v>
                </c:pt>
                <c:pt idx="540">
                  <c:v>30</c:v>
                </c:pt>
                <c:pt idx="541">
                  <c:v>30</c:v>
                </c:pt>
                <c:pt idx="542">
                  <c:v>30</c:v>
                </c:pt>
                <c:pt idx="543">
                  <c:v>30</c:v>
                </c:pt>
                <c:pt idx="544">
                  <c:v>30</c:v>
                </c:pt>
                <c:pt idx="545">
                  <c:v>30</c:v>
                </c:pt>
                <c:pt idx="546">
                  <c:v>30</c:v>
                </c:pt>
                <c:pt idx="547">
                  <c:v>30</c:v>
                </c:pt>
                <c:pt idx="548">
                  <c:v>30</c:v>
                </c:pt>
                <c:pt idx="549">
                  <c:v>30</c:v>
                </c:pt>
                <c:pt idx="550">
                  <c:v>30</c:v>
                </c:pt>
                <c:pt idx="551">
                  <c:v>30</c:v>
                </c:pt>
                <c:pt idx="552">
                  <c:v>30</c:v>
                </c:pt>
                <c:pt idx="553">
                  <c:v>30</c:v>
                </c:pt>
                <c:pt idx="554">
                  <c:v>30</c:v>
                </c:pt>
                <c:pt idx="555">
                  <c:v>30</c:v>
                </c:pt>
                <c:pt idx="556">
                  <c:v>30</c:v>
                </c:pt>
                <c:pt idx="557">
                  <c:v>30</c:v>
                </c:pt>
                <c:pt idx="558">
                  <c:v>30</c:v>
                </c:pt>
                <c:pt idx="559">
                  <c:v>30</c:v>
                </c:pt>
                <c:pt idx="560">
                  <c:v>30</c:v>
                </c:pt>
                <c:pt idx="561">
                  <c:v>30</c:v>
                </c:pt>
                <c:pt idx="562">
                  <c:v>30</c:v>
                </c:pt>
                <c:pt idx="563">
                  <c:v>20</c:v>
                </c:pt>
                <c:pt idx="564">
                  <c:v>20</c:v>
                </c:pt>
                <c:pt idx="565">
                  <c:v>20</c:v>
                </c:pt>
                <c:pt idx="566">
                  <c:v>20</c:v>
                </c:pt>
                <c:pt idx="567">
                  <c:v>20</c:v>
                </c:pt>
                <c:pt idx="568">
                  <c:v>20</c:v>
                </c:pt>
                <c:pt idx="569">
                  <c:v>20</c:v>
                </c:pt>
                <c:pt idx="570">
                  <c:v>20</c:v>
                </c:pt>
                <c:pt idx="571">
                  <c:v>20</c:v>
                </c:pt>
                <c:pt idx="572">
                  <c:v>20</c:v>
                </c:pt>
                <c:pt idx="573">
                  <c:v>20</c:v>
                </c:pt>
                <c:pt idx="574">
                  <c:v>20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30</c:v>
                </c:pt>
                <c:pt idx="635">
                  <c:v>60</c:v>
                </c:pt>
                <c:pt idx="636">
                  <c:v>90</c:v>
                </c:pt>
                <c:pt idx="637">
                  <c:v>120</c:v>
                </c:pt>
                <c:pt idx="638">
                  <c:v>130</c:v>
                </c:pt>
                <c:pt idx="639">
                  <c:v>130</c:v>
                </c:pt>
                <c:pt idx="640">
                  <c:v>130</c:v>
                </c:pt>
                <c:pt idx="641">
                  <c:v>130</c:v>
                </c:pt>
                <c:pt idx="642">
                  <c:v>100</c:v>
                </c:pt>
                <c:pt idx="643">
                  <c:v>80</c:v>
                </c:pt>
                <c:pt idx="644">
                  <c:v>60</c:v>
                </c:pt>
                <c:pt idx="645">
                  <c:v>50</c:v>
                </c:pt>
                <c:pt idx="646">
                  <c:v>40</c:v>
                </c:pt>
                <c:pt idx="647">
                  <c:v>40</c:v>
                </c:pt>
                <c:pt idx="648">
                  <c:v>30</c:v>
                </c:pt>
                <c:pt idx="649">
                  <c:v>30</c:v>
                </c:pt>
                <c:pt idx="650">
                  <c:v>30</c:v>
                </c:pt>
                <c:pt idx="651">
                  <c:v>30</c:v>
                </c:pt>
                <c:pt idx="652">
                  <c:v>10</c:v>
                </c:pt>
                <c:pt idx="653">
                  <c:v>10</c:v>
                </c:pt>
                <c:pt idx="654">
                  <c:v>10</c:v>
                </c:pt>
                <c:pt idx="655">
                  <c:v>10</c:v>
                </c:pt>
                <c:pt idx="656">
                  <c:v>10</c:v>
                </c:pt>
                <c:pt idx="657">
                  <c:v>10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10</c:v>
                </c:pt>
                <c:pt idx="711">
                  <c:v>40</c:v>
                </c:pt>
                <c:pt idx="712">
                  <c:v>70</c:v>
                </c:pt>
                <c:pt idx="713">
                  <c:v>90</c:v>
                </c:pt>
                <c:pt idx="714">
                  <c:v>120</c:v>
                </c:pt>
                <c:pt idx="715">
                  <c:v>120</c:v>
                </c:pt>
                <c:pt idx="716">
                  <c:v>120</c:v>
                </c:pt>
                <c:pt idx="717">
                  <c:v>120</c:v>
                </c:pt>
                <c:pt idx="718">
                  <c:v>120</c:v>
                </c:pt>
                <c:pt idx="719">
                  <c:v>120</c:v>
                </c:pt>
                <c:pt idx="720">
                  <c:v>120</c:v>
                </c:pt>
                <c:pt idx="721">
                  <c:v>110</c:v>
                </c:pt>
                <c:pt idx="722">
                  <c:v>80</c:v>
                </c:pt>
                <c:pt idx="723">
                  <c:v>50</c:v>
                </c:pt>
                <c:pt idx="724">
                  <c:v>40</c:v>
                </c:pt>
                <c:pt idx="725">
                  <c:v>30</c:v>
                </c:pt>
                <c:pt idx="726">
                  <c:v>10</c:v>
                </c:pt>
                <c:pt idx="727">
                  <c:v>10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20</c:v>
                </c:pt>
                <c:pt idx="821">
                  <c:v>20</c:v>
                </c:pt>
                <c:pt idx="822">
                  <c:v>20</c:v>
                </c:pt>
                <c:pt idx="823">
                  <c:v>20</c:v>
                </c:pt>
                <c:pt idx="824">
                  <c:v>20</c:v>
                </c:pt>
                <c:pt idx="825">
                  <c:v>20</c:v>
                </c:pt>
                <c:pt idx="826">
                  <c:v>20</c:v>
                </c:pt>
                <c:pt idx="827">
                  <c:v>20</c:v>
                </c:pt>
                <c:pt idx="828">
                  <c:v>20</c:v>
                </c:pt>
                <c:pt idx="829">
                  <c:v>20</c:v>
                </c:pt>
                <c:pt idx="830">
                  <c:v>20</c:v>
                </c:pt>
                <c:pt idx="831">
                  <c:v>20</c:v>
                </c:pt>
                <c:pt idx="832">
                  <c:v>20</c:v>
                </c:pt>
                <c:pt idx="833">
                  <c:v>20</c:v>
                </c:pt>
                <c:pt idx="834">
                  <c:v>20</c:v>
                </c:pt>
                <c:pt idx="835">
                  <c:v>20</c:v>
                </c:pt>
                <c:pt idx="836">
                  <c:v>20</c:v>
                </c:pt>
                <c:pt idx="837">
                  <c:v>20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40</c:v>
                </c:pt>
                <c:pt idx="936">
                  <c:v>90</c:v>
                </c:pt>
                <c:pt idx="937">
                  <c:v>110</c:v>
                </c:pt>
                <c:pt idx="938">
                  <c:v>130</c:v>
                </c:pt>
                <c:pt idx="939">
                  <c:v>130</c:v>
                </c:pt>
                <c:pt idx="940">
                  <c:v>130</c:v>
                </c:pt>
                <c:pt idx="941">
                  <c:v>90</c:v>
                </c:pt>
                <c:pt idx="942">
                  <c:v>70</c:v>
                </c:pt>
                <c:pt idx="943">
                  <c:v>60</c:v>
                </c:pt>
                <c:pt idx="944">
                  <c:v>60</c:v>
                </c:pt>
                <c:pt idx="945">
                  <c:v>60</c:v>
                </c:pt>
                <c:pt idx="946">
                  <c:v>60</c:v>
                </c:pt>
                <c:pt idx="947">
                  <c:v>60</c:v>
                </c:pt>
                <c:pt idx="948">
                  <c:v>60</c:v>
                </c:pt>
                <c:pt idx="949">
                  <c:v>60</c:v>
                </c:pt>
                <c:pt idx="950">
                  <c:v>60</c:v>
                </c:pt>
                <c:pt idx="951">
                  <c:v>50</c:v>
                </c:pt>
                <c:pt idx="952">
                  <c:v>50</c:v>
                </c:pt>
                <c:pt idx="953">
                  <c:v>50</c:v>
                </c:pt>
                <c:pt idx="954">
                  <c:v>50</c:v>
                </c:pt>
                <c:pt idx="955">
                  <c:v>50</c:v>
                </c:pt>
                <c:pt idx="956">
                  <c:v>50</c:v>
                </c:pt>
                <c:pt idx="957">
                  <c:v>50</c:v>
                </c:pt>
                <c:pt idx="958">
                  <c:v>50</c:v>
                </c:pt>
                <c:pt idx="959">
                  <c:v>50</c:v>
                </c:pt>
                <c:pt idx="960">
                  <c:v>50</c:v>
                </c:pt>
                <c:pt idx="961">
                  <c:v>50</c:v>
                </c:pt>
                <c:pt idx="962">
                  <c:v>50</c:v>
                </c:pt>
                <c:pt idx="963">
                  <c:v>50</c:v>
                </c:pt>
                <c:pt idx="964">
                  <c:v>50</c:v>
                </c:pt>
                <c:pt idx="965">
                  <c:v>50</c:v>
                </c:pt>
                <c:pt idx="966">
                  <c:v>280</c:v>
                </c:pt>
                <c:pt idx="967">
                  <c:v>780</c:v>
                </c:pt>
                <c:pt idx="968">
                  <c:v>1290</c:v>
                </c:pt>
                <c:pt idx="969">
                  <c:v>1550</c:v>
                </c:pt>
                <c:pt idx="970">
                  <c:v>1660</c:v>
                </c:pt>
                <c:pt idx="971">
                  <c:v>1560</c:v>
                </c:pt>
                <c:pt idx="972">
                  <c:v>900</c:v>
                </c:pt>
                <c:pt idx="973">
                  <c:v>420</c:v>
                </c:pt>
                <c:pt idx="974">
                  <c:v>190</c:v>
                </c:pt>
                <c:pt idx="975">
                  <c:v>130</c:v>
                </c:pt>
                <c:pt idx="976">
                  <c:v>80</c:v>
                </c:pt>
                <c:pt idx="977">
                  <c:v>50</c:v>
                </c:pt>
                <c:pt idx="978">
                  <c:v>40</c:v>
                </c:pt>
                <c:pt idx="979">
                  <c:v>30</c:v>
                </c:pt>
                <c:pt idx="980">
                  <c:v>20</c:v>
                </c:pt>
                <c:pt idx="981">
                  <c:v>20</c:v>
                </c:pt>
                <c:pt idx="982">
                  <c:v>20</c:v>
                </c:pt>
                <c:pt idx="983">
                  <c:v>20</c:v>
                </c:pt>
                <c:pt idx="984">
                  <c:v>20</c:v>
                </c:pt>
                <c:pt idx="985">
                  <c:v>20</c:v>
                </c:pt>
                <c:pt idx="986">
                  <c:v>20</c:v>
                </c:pt>
                <c:pt idx="987">
                  <c:v>20</c:v>
                </c:pt>
                <c:pt idx="988">
                  <c:v>20</c:v>
                </c:pt>
                <c:pt idx="989">
                  <c:v>20</c:v>
                </c:pt>
                <c:pt idx="990">
                  <c:v>20</c:v>
                </c:pt>
                <c:pt idx="991">
                  <c:v>20</c:v>
                </c:pt>
                <c:pt idx="992">
                  <c:v>20</c:v>
                </c:pt>
                <c:pt idx="993">
                  <c:v>20</c:v>
                </c:pt>
                <c:pt idx="994">
                  <c:v>20</c:v>
                </c:pt>
                <c:pt idx="995">
                  <c:v>20</c:v>
                </c:pt>
                <c:pt idx="996">
                  <c:v>20</c:v>
                </c:pt>
                <c:pt idx="997">
                  <c:v>20</c:v>
                </c:pt>
                <c:pt idx="998">
                  <c:v>20</c:v>
                </c:pt>
                <c:pt idx="999">
                  <c:v>20</c:v>
                </c:pt>
                <c:pt idx="1000">
                  <c:v>20</c:v>
                </c:pt>
                <c:pt idx="1001">
                  <c:v>20</c:v>
                </c:pt>
                <c:pt idx="1002">
                  <c:v>20</c:v>
                </c:pt>
                <c:pt idx="1003">
                  <c:v>20</c:v>
                </c:pt>
                <c:pt idx="1004">
                  <c:v>20</c:v>
                </c:pt>
                <c:pt idx="1005">
                  <c:v>20</c:v>
                </c:pt>
                <c:pt idx="1006">
                  <c:v>20</c:v>
                </c:pt>
                <c:pt idx="1007">
                  <c:v>20</c:v>
                </c:pt>
                <c:pt idx="1008">
                  <c:v>20</c:v>
                </c:pt>
                <c:pt idx="1009">
                  <c:v>20</c:v>
                </c:pt>
                <c:pt idx="1010">
                  <c:v>20</c:v>
                </c:pt>
                <c:pt idx="1011">
                  <c:v>20</c:v>
                </c:pt>
                <c:pt idx="1012">
                  <c:v>20</c:v>
                </c:pt>
                <c:pt idx="1013">
                  <c:v>20</c:v>
                </c:pt>
                <c:pt idx="1014">
                  <c:v>20</c:v>
                </c:pt>
                <c:pt idx="1015">
                  <c:v>20</c:v>
                </c:pt>
                <c:pt idx="1016">
                  <c:v>20</c:v>
                </c:pt>
                <c:pt idx="1017">
                  <c:v>20</c:v>
                </c:pt>
                <c:pt idx="1018">
                  <c:v>20</c:v>
                </c:pt>
                <c:pt idx="1019">
                  <c:v>20</c:v>
                </c:pt>
                <c:pt idx="1020">
                  <c:v>20</c:v>
                </c:pt>
                <c:pt idx="1021">
                  <c:v>20</c:v>
                </c:pt>
                <c:pt idx="1022">
                  <c:v>20</c:v>
                </c:pt>
                <c:pt idx="1023">
                  <c:v>20</c:v>
                </c:pt>
                <c:pt idx="1024">
                  <c:v>30</c:v>
                </c:pt>
                <c:pt idx="1025">
                  <c:v>60</c:v>
                </c:pt>
                <c:pt idx="1026">
                  <c:v>80</c:v>
                </c:pt>
                <c:pt idx="1027">
                  <c:v>80</c:v>
                </c:pt>
                <c:pt idx="1028">
                  <c:v>80</c:v>
                </c:pt>
                <c:pt idx="1029">
                  <c:v>80</c:v>
                </c:pt>
                <c:pt idx="1030">
                  <c:v>80</c:v>
                </c:pt>
                <c:pt idx="1031">
                  <c:v>70</c:v>
                </c:pt>
                <c:pt idx="1032">
                  <c:v>50</c:v>
                </c:pt>
                <c:pt idx="1033">
                  <c:v>50</c:v>
                </c:pt>
                <c:pt idx="1034">
                  <c:v>50</c:v>
                </c:pt>
                <c:pt idx="1035">
                  <c:v>50</c:v>
                </c:pt>
                <c:pt idx="1036">
                  <c:v>50</c:v>
                </c:pt>
                <c:pt idx="1037">
                  <c:v>50</c:v>
                </c:pt>
                <c:pt idx="1038">
                  <c:v>50</c:v>
                </c:pt>
                <c:pt idx="1039">
                  <c:v>50</c:v>
                </c:pt>
                <c:pt idx="1040">
                  <c:v>50</c:v>
                </c:pt>
                <c:pt idx="1041">
                  <c:v>70</c:v>
                </c:pt>
                <c:pt idx="1042">
                  <c:v>80</c:v>
                </c:pt>
                <c:pt idx="1043">
                  <c:v>80</c:v>
                </c:pt>
                <c:pt idx="1044">
                  <c:v>90</c:v>
                </c:pt>
                <c:pt idx="1045">
                  <c:v>90</c:v>
                </c:pt>
                <c:pt idx="1046">
                  <c:v>100</c:v>
                </c:pt>
                <c:pt idx="1047">
                  <c:v>120</c:v>
                </c:pt>
                <c:pt idx="1048">
                  <c:v>130</c:v>
                </c:pt>
                <c:pt idx="1049">
                  <c:v>140</c:v>
                </c:pt>
                <c:pt idx="1050">
                  <c:v>140</c:v>
                </c:pt>
                <c:pt idx="1051">
                  <c:v>140</c:v>
                </c:pt>
                <c:pt idx="1052">
                  <c:v>140</c:v>
                </c:pt>
                <c:pt idx="1053">
                  <c:v>140</c:v>
                </c:pt>
                <c:pt idx="1054">
                  <c:v>140</c:v>
                </c:pt>
                <c:pt idx="1055">
                  <c:v>140</c:v>
                </c:pt>
                <c:pt idx="1056">
                  <c:v>140</c:v>
                </c:pt>
                <c:pt idx="1057">
                  <c:v>140</c:v>
                </c:pt>
                <c:pt idx="1058">
                  <c:v>140</c:v>
                </c:pt>
                <c:pt idx="1059">
                  <c:v>140</c:v>
                </c:pt>
                <c:pt idx="1060">
                  <c:v>130</c:v>
                </c:pt>
                <c:pt idx="1061">
                  <c:v>130</c:v>
                </c:pt>
                <c:pt idx="1062">
                  <c:v>130</c:v>
                </c:pt>
                <c:pt idx="1063">
                  <c:v>130</c:v>
                </c:pt>
                <c:pt idx="1064">
                  <c:v>130</c:v>
                </c:pt>
                <c:pt idx="1065">
                  <c:v>140</c:v>
                </c:pt>
                <c:pt idx="1066">
                  <c:v>150</c:v>
                </c:pt>
                <c:pt idx="1067">
                  <c:v>150</c:v>
                </c:pt>
                <c:pt idx="1068">
                  <c:v>150</c:v>
                </c:pt>
                <c:pt idx="1069">
                  <c:v>150</c:v>
                </c:pt>
                <c:pt idx="1070">
                  <c:v>150</c:v>
                </c:pt>
                <c:pt idx="1071">
                  <c:v>150</c:v>
                </c:pt>
                <c:pt idx="1072">
                  <c:v>150</c:v>
                </c:pt>
                <c:pt idx="1073">
                  <c:v>170</c:v>
                </c:pt>
                <c:pt idx="1074">
                  <c:v>190</c:v>
                </c:pt>
                <c:pt idx="1075">
                  <c:v>210</c:v>
                </c:pt>
                <c:pt idx="1076">
                  <c:v>220</c:v>
                </c:pt>
                <c:pt idx="1077">
                  <c:v>250</c:v>
                </c:pt>
                <c:pt idx="1078">
                  <c:v>290</c:v>
                </c:pt>
                <c:pt idx="1079">
                  <c:v>300</c:v>
                </c:pt>
                <c:pt idx="1080">
                  <c:v>300</c:v>
                </c:pt>
                <c:pt idx="1081">
                  <c:v>300</c:v>
                </c:pt>
                <c:pt idx="1082">
                  <c:v>300</c:v>
                </c:pt>
                <c:pt idx="1083">
                  <c:v>290</c:v>
                </c:pt>
                <c:pt idx="1084">
                  <c:v>260</c:v>
                </c:pt>
                <c:pt idx="1085">
                  <c:v>250</c:v>
                </c:pt>
                <c:pt idx="1086">
                  <c:v>230</c:v>
                </c:pt>
                <c:pt idx="1087">
                  <c:v>230</c:v>
                </c:pt>
                <c:pt idx="1088">
                  <c:v>230</c:v>
                </c:pt>
                <c:pt idx="1089">
                  <c:v>230</c:v>
                </c:pt>
                <c:pt idx="1090">
                  <c:v>230</c:v>
                </c:pt>
                <c:pt idx="1091">
                  <c:v>230</c:v>
                </c:pt>
                <c:pt idx="1092">
                  <c:v>220</c:v>
                </c:pt>
                <c:pt idx="1093">
                  <c:v>210</c:v>
                </c:pt>
                <c:pt idx="1094">
                  <c:v>200</c:v>
                </c:pt>
                <c:pt idx="1095">
                  <c:v>180</c:v>
                </c:pt>
                <c:pt idx="1096">
                  <c:v>160</c:v>
                </c:pt>
                <c:pt idx="1097">
                  <c:v>140</c:v>
                </c:pt>
                <c:pt idx="1098">
                  <c:v>130</c:v>
                </c:pt>
                <c:pt idx="1099">
                  <c:v>130</c:v>
                </c:pt>
                <c:pt idx="1100">
                  <c:v>130</c:v>
                </c:pt>
                <c:pt idx="1101">
                  <c:v>130</c:v>
                </c:pt>
                <c:pt idx="1102">
                  <c:v>130</c:v>
                </c:pt>
                <c:pt idx="1103">
                  <c:v>130</c:v>
                </c:pt>
                <c:pt idx="1104">
                  <c:v>130</c:v>
                </c:pt>
                <c:pt idx="1105">
                  <c:v>130</c:v>
                </c:pt>
                <c:pt idx="1106">
                  <c:v>130</c:v>
                </c:pt>
                <c:pt idx="1107">
                  <c:v>140</c:v>
                </c:pt>
                <c:pt idx="1108">
                  <c:v>380</c:v>
                </c:pt>
                <c:pt idx="1109">
                  <c:v>740</c:v>
                </c:pt>
                <c:pt idx="1110">
                  <c:v>1100</c:v>
                </c:pt>
                <c:pt idx="1111">
                  <c:v>1280</c:v>
                </c:pt>
                <c:pt idx="1112">
                  <c:v>1340</c:v>
                </c:pt>
                <c:pt idx="1113">
                  <c:v>1060</c:v>
                </c:pt>
                <c:pt idx="1114">
                  <c:v>670</c:v>
                </c:pt>
                <c:pt idx="1115">
                  <c:v>370</c:v>
                </c:pt>
                <c:pt idx="1116">
                  <c:v>240</c:v>
                </c:pt>
                <c:pt idx="1117">
                  <c:v>180</c:v>
                </c:pt>
                <c:pt idx="1118">
                  <c:v>140</c:v>
                </c:pt>
                <c:pt idx="1119">
                  <c:v>110</c:v>
                </c:pt>
                <c:pt idx="1120">
                  <c:v>100</c:v>
                </c:pt>
                <c:pt idx="1121">
                  <c:v>80</c:v>
                </c:pt>
                <c:pt idx="1122">
                  <c:v>70</c:v>
                </c:pt>
                <c:pt idx="1123">
                  <c:v>60</c:v>
                </c:pt>
                <c:pt idx="1124">
                  <c:v>50</c:v>
                </c:pt>
                <c:pt idx="1125">
                  <c:v>50</c:v>
                </c:pt>
                <c:pt idx="1126">
                  <c:v>50</c:v>
                </c:pt>
                <c:pt idx="1127">
                  <c:v>50</c:v>
                </c:pt>
                <c:pt idx="1128">
                  <c:v>50</c:v>
                </c:pt>
                <c:pt idx="1129">
                  <c:v>50</c:v>
                </c:pt>
                <c:pt idx="1130">
                  <c:v>30</c:v>
                </c:pt>
                <c:pt idx="1131">
                  <c:v>30</c:v>
                </c:pt>
                <c:pt idx="1132">
                  <c:v>20</c:v>
                </c:pt>
                <c:pt idx="1133">
                  <c:v>20</c:v>
                </c:pt>
                <c:pt idx="1134">
                  <c:v>20</c:v>
                </c:pt>
                <c:pt idx="1135">
                  <c:v>20</c:v>
                </c:pt>
                <c:pt idx="1136">
                  <c:v>20</c:v>
                </c:pt>
                <c:pt idx="1137">
                  <c:v>20</c:v>
                </c:pt>
                <c:pt idx="1138">
                  <c:v>20</c:v>
                </c:pt>
                <c:pt idx="1139">
                  <c:v>20</c:v>
                </c:pt>
                <c:pt idx="1140">
                  <c:v>20</c:v>
                </c:pt>
                <c:pt idx="1141">
                  <c:v>20</c:v>
                </c:pt>
                <c:pt idx="1142">
                  <c:v>10</c:v>
                </c:pt>
                <c:pt idx="1143">
                  <c:v>10</c:v>
                </c:pt>
                <c:pt idx="1144">
                  <c:v>10</c:v>
                </c:pt>
                <c:pt idx="1145">
                  <c:v>10</c:v>
                </c:pt>
                <c:pt idx="1146">
                  <c:v>10</c:v>
                </c:pt>
                <c:pt idx="1147">
                  <c:v>10</c:v>
                </c:pt>
                <c:pt idx="1148">
                  <c:v>10</c:v>
                </c:pt>
                <c:pt idx="1149">
                  <c:v>10</c:v>
                </c:pt>
                <c:pt idx="1150">
                  <c:v>10</c:v>
                </c:pt>
                <c:pt idx="1151">
                  <c:v>10</c:v>
                </c:pt>
                <c:pt idx="1152">
                  <c:v>10</c:v>
                </c:pt>
                <c:pt idx="1153">
                  <c:v>0</c:v>
                </c:pt>
                <c:pt idx="1154">
                  <c:v>0</c:v>
                </c:pt>
                <c:pt idx="1155">
                  <c:v>0</c:v>
                </c:pt>
                <c:pt idx="1156">
                  <c:v>0</c:v>
                </c:pt>
                <c:pt idx="1157">
                  <c:v>0</c:v>
                </c:pt>
                <c:pt idx="1158">
                  <c:v>0</c:v>
                </c:pt>
                <c:pt idx="1159">
                  <c:v>0</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numCache>
            </c:numRef>
          </c:val>
        </c:ser>
        <c:marker val="1"/>
        <c:axId val="61797888"/>
        <c:axId val="61796352"/>
      </c:lineChart>
      <c:catAx>
        <c:axId val="61735680"/>
        <c:scaling>
          <c:orientation val="minMax"/>
        </c:scaling>
        <c:axPos val="b"/>
        <c:tickLblPos val="nextTo"/>
        <c:txPr>
          <a:bodyPr rot="0" vert="horz"/>
          <a:lstStyle/>
          <a:p>
            <a:pPr>
              <a:defRPr/>
            </a:pPr>
            <a:endParaRPr lang="th-TH"/>
          </a:p>
        </c:txPr>
        <c:crossAx val="61737216"/>
        <c:crosses val="autoZero"/>
        <c:auto val="1"/>
        <c:lblAlgn val="ctr"/>
        <c:lblOffset val="100"/>
        <c:tickLblSkip val="200"/>
        <c:tickMarkSkip val="100"/>
      </c:catAx>
      <c:valAx>
        <c:axId val="61737216"/>
        <c:scaling>
          <c:orientation val="minMax"/>
        </c:scaling>
        <c:axPos val="l"/>
        <c:majorGridlines/>
        <c:numFmt formatCode="General" sourceLinked="1"/>
        <c:tickLblPos val="nextTo"/>
        <c:crossAx val="61735680"/>
        <c:crosses val="autoZero"/>
        <c:crossBetween val="between"/>
      </c:valAx>
      <c:valAx>
        <c:axId val="61796352"/>
        <c:scaling>
          <c:orientation val="minMax"/>
          <c:max val="25000"/>
        </c:scaling>
        <c:axPos val="r"/>
        <c:numFmt formatCode="General" sourceLinked="1"/>
        <c:tickLblPos val="nextTo"/>
        <c:crossAx val="61797888"/>
        <c:crosses val="max"/>
        <c:crossBetween val="between"/>
        <c:majorUnit val="2500"/>
      </c:valAx>
      <c:catAx>
        <c:axId val="61797888"/>
        <c:scaling>
          <c:orientation val="minMax"/>
        </c:scaling>
        <c:delete val="1"/>
        <c:axPos val="b"/>
        <c:tickLblPos val="none"/>
        <c:crossAx val="61796352"/>
        <c:crosses val="autoZero"/>
        <c:auto val="1"/>
        <c:lblAlgn val="ctr"/>
        <c:lblOffset val="100"/>
      </c:catAx>
    </c:plotArea>
    <c:legend>
      <c:legendPos val="r"/>
      <c:layout>
        <c:manualLayout>
          <c:xMode val="edge"/>
          <c:yMode val="edge"/>
          <c:x val="0.84878739673159764"/>
          <c:y val="0.42157030770749904"/>
          <c:w val="0.14912561106521635"/>
          <c:h val="0.15685910726111596"/>
        </c:manualLayout>
      </c:layout>
      <c:txPr>
        <a:bodyPr/>
        <a:lstStyle/>
        <a:p>
          <a:pPr>
            <a:defRPr sz="800">
              <a:latin typeface="Arial" pitchFamily="34" charset="0"/>
              <a:cs typeface="Arial" pitchFamily="34" charset="0"/>
            </a:defRPr>
          </a:pPr>
          <a:endParaRPr lang="th-TH"/>
        </a:p>
      </c:txPr>
    </c:legend>
    <c:plotVisOnly val="1"/>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h-TH"/>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38820403095243"/>
          <c:y val="0.12753601633129191"/>
          <c:w val="0.69819775778205717"/>
          <c:h val="0.71017965163482677"/>
        </c:manualLayout>
      </c:layout>
      <c:lineChart>
        <c:grouping val="standard"/>
        <c:ser>
          <c:idx val="1"/>
          <c:order val="0"/>
          <c:tx>
            <c:v>KKU</c:v>
          </c:tx>
          <c:spPr>
            <a:ln w="15875">
              <a:solidFill>
                <a:srgbClr val="FF0000"/>
              </a:solidFill>
            </a:ln>
          </c:spPr>
          <c:marker>
            <c:symbol val="none"/>
          </c:marker>
          <c:val>
            <c:numRef>
              <c:f>'[2]NEW EURO'!$D$2:$D$1181</c:f>
              <c:numCache>
                <c:formatCode>General</c:formatCode>
                <c:ptCount val="1180"/>
                <c:pt idx="0">
                  <c:v>8</c:v>
                </c:pt>
                <c:pt idx="1">
                  <c:v>8</c:v>
                </c:pt>
                <c:pt idx="2">
                  <c:v>11</c:v>
                </c:pt>
                <c:pt idx="3">
                  <c:v>12</c:v>
                </c:pt>
                <c:pt idx="4">
                  <c:v>12</c:v>
                </c:pt>
                <c:pt idx="5">
                  <c:v>12</c:v>
                </c:pt>
                <c:pt idx="6">
                  <c:v>12</c:v>
                </c:pt>
                <c:pt idx="7">
                  <c:v>12</c:v>
                </c:pt>
                <c:pt idx="8">
                  <c:v>12</c:v>
                </c:pt>
                <c:pt idx="9">
                  <c:v>12</c:v>
                </c:pt>
                <c:pt idx="10">
                  <c:v>12</c:v>
                </c:pt>
                <c:pt idx="11">
                  <c:v>12</c:v>
                </c:pt>
                <c:pt idx="12">
                  <c:v>12</c:v>
                </c:pt>
                <c:pt idx="13">
                  <c:v>12</c:v>
                </c:pt>
                <c:pt idx="14">
                  <c:v>31</c:v>
                </c:pt>
                <c:pt idx="15">
                  <c:v>115</c:v>
                </c:pt>
                <c:pt idx="16">
                  <c:v>253</c:v>
                </c:pt>
                <c:pt idx="17">
                  <c:v>393</c:v>
                </c:pt>
                <c:pt idx="18">
                  <c:v>507</c:v>
                </c:pt>
                <c:pt idx="19">
                  <c:v>593</c:v>
                </c:pt>
                <c:pt idx="20">
                  <c:v>610</c:v>
                </c:pt>
                <c:pt idx="21">
                  <c:v>564</c:v>
                </c:pt>
                <c:pt idx="22">
                  <c:v>511</c:v>
                </c:pt>
                <c:pt idx="23">
                  <c:v>486</c:v>
                </c:pt>
                <c:pt idx="24">
                  <c:v>445</c:v>
                </c:pt>
                <c:pt idx="25">
                  <c:v>422</c:v>
                </c:pt>
                <c:pt idx="26">
                  <c:v>400</c:v>
                </c:pt>
                <c:pt idx="27">
                  <c:v>384</c:v>
                </c:pt>
                <c:pt idx="28">
                  <c:v>371</c:v>
                </c:pt>
                <c:pt idx="29">
                  <c:v>363</c:v>
                </c:pt>
                <c:pt idx="30">
                  <c:v>356</c:v>
                </c:pt>
                <c:pt idx="31">
                  <c:v>351</c:v>
                </c:pt>
                <c:pt idx="32">
                  <c:v>345</c:v>
                </c:pt>
                <c:pt idx="33">
                  <c:v>337</c:v>
                </c:pt>
                <c:pt idx="34">
                  <c:v>330</c:v>
                </c:pt>
                <c:pt idx="35">
                  <c:v>323</c:v>
                </c:pt>
                <c:pt idx="36">
                  <c:v>318</c:v>
                </c:pt>
                <c:pt idx="37">
                  <c:v>312</c:v>
                </c:pt>
                <c:pt idx="38">
                  <c:v>306</c:v>
                </c:pt>
                <c:pt idx="39">
                  <c:v>301</c:v>
                </c:pt>
                <c:pt idx="40">
                  <c:v>297</c:v>
                </c:pt>
                <c:pt idx="41">
                  <c:v>293</c:v>
                </c:pt>
                <c:pt idx="42">
                  <c:v>289</c:v>
                </c:pt>
                <c:pt idx="43">
                  <c:v>287</c:v>
                </c:pt>
                <c:pt idx="44">
                  <c:v>285</c:v>
                </c:pt>
                <c:pt idx="45">
                  <c:v>281</c:v>
                </c:pt>
                <c:pt idx="46">
                  <c:v>279</c:v>
                </c:pt>
                <c:pt idx="47">
                  <c:v>277</c:v>
                </c:pt>
                <c:pt idx="48">
                  <c:v>275</c:v>
                </c:pt>
                <c:pt idx="49">
                  <c:v>273</c:v>
                </c:pt>
                <c:pt idx="50">
                  <c:v>271</c:v>
                </c:pt>
                <c:pt idx="51">
                  <c:v>269</c:v>
                </c:pt>
                <c:pt idx="52">
                  <c:v>267</c:v>
                </c:pt>
                <c:pt idx="53">
                  <c:v>267</c:v>
                </c:pt>
                <c:pt idx="54">
                  <c:v>265</c:v>
                </c:pt>
                <c:pt idx="55">
                  <c:v>263</c:v>
                </c:pt>
                <c:pt idx="56">
                  <c:v>263</c:v>
                </c:pt>
                <c:pt idx="57">
                  <c:v>261</c:v>
                </c:pt>
                <c:pt idx="58">
                  <c:v>259</c:v>
                </c:pt>
                <c:pt idx="59">
                  <c:v>259</c:v>
                </c:pt>
                <c:pt idx="60">
                  <c:v>257</c:v>
                </c:pt>
                <c:pt idx="61">
                  <c:v>254</c:v>
                </c:pt>
                <c:pt idx="62">
                  <c:v>247</c:v>
                </c:pt>
                <c:pt idx="63">
                  <c:v>246</c:v>
                </c:pt>
                <c:pt idx="64">
                  <c:v>244</c:v>
                </c:pt>
                <c:pt idx="65">
                  <c:v>242</c:v>
                </c:pt>
                <c:pt idx="66">
                  <c:v>240</c:v>
                </c:pt>
                <c:pt idx="67">
                  <c:v>238</c:v>
                </c:pt>
                <c:pt idx="68">
                  <c:v>238</c:v>
                </c:pt>
                <c:pt idx="69">
                  <c:v>238</c:v>
                </c:pt>
                <c:pt idx="70">
                  <c:v>238</c:v>
                </c:pt>
                <c:pt idx="71">
                  <c:v>238</c:v>
                </c:pt>
                <c:pt idx="72">
                  <c:v>238</c:v>
                </c:pt>
                <c:pt idx="73">
                  <c:v>236</c:v>
                </c:pt>
                <c:pt idx="74">
                  <c:v>236</c:v>
                </c:pt>
                <c:pt idx="75">
                  <c:v>236</c:v>
                </c:pt>
                <c:pt idx="76">
                  <c:v>236</c:v>
                </c:pt>
                <c:pt idx="77">
                  <c:v>234</c:v>
                </c:pt>
                <c:pt idx="78">
                  <c:v>234</c:v>
                </c:pt>
                <c:pt idx="79">
                  <c:v>234</c:v>
                </c:pt>
                <c:pt idx="80">
                  <c:v>234</c:v>
                </c:pt>
                <c:pt idx="81">
                  <c:v>234</c:v>
                </c:pt>
                <c:pt idx="82">
                  <c:v>234</c:v>
                </c:pt>
                <c:pt idx="83">
                  <c:v>234</c:v>
                </c:pt>
                <c:pt idx="84">
                  <c:v>234</c:v>
                </c:pt>
                <c:pt idx="85">
                  <c:v>234</c:v>
                </c:pt>
                <c:pt idx="86">
                  <c:v>225</c:v>
                </c:pt>
                <c:pt idx="87">
                  <c:v>224</c:v>
                </c:pt>
                <c:pt idx="88">
                  <c:v>217</c:v>
                </c:pt>
                <c:pt idx="89">
                  <c:v>211</c:v>
                </c:pt>
                <c:pt idx="90">
                  <c:v>204</c:v>
                </c:pt>
                <c:pt idx="91">
                  <c:v>200</c:v>
                </c:pt>
                <c:pt idx="92">
                  <c:v>196</c:v>
                </c:pt>
                <c:pt idx="93">
                  <c:v>196</c:v>
                </c:pt>
                <c:pt idx="94">
                  <c:v>194</c:v>
                </c:pt>
                <c:pt idx="95">
                  <c:v>194</c:v>
                </c:pt>
                <c:pt idx="96">
                  <c:v>194</c:v>
                </c:pt>
                <c:pt idx="97">
                  <c:v>194</c:v>
                </c:pt>
                <c:pt idx="98">
                  <c:v>194</c:v>
                </c:pt>
                <c:pt idx="99">
                  <c:v>195</c:v>
                </c:pt>
                <c:pt idx="100">
                  <c:v>195</c:v>
                </c:pt>
                <c:pt idx="101">
                  <c:v>195</c:v>
                </c:pt>
                <c:pt idx="102">
                  <c:v>195</c:v>
                </c:pt>
                <c:pt idx="103">
                  <c:v>195</c:v>
                </c:pt>
                <c:pt idx="104">
                  <c:v>195</c:v>
                </c:pt>
                <c:pt idx="105">
                  <c:v>195</c:v>
                </c:pt>
                <c:pt idx="106">
                  <c:v>195</c:v>
                </c:pt>
                <c:pt idx="107">
                  <c:v>195</c:v>
                </c:pt>
                <c:pt idx="108">
                  <c:v>195</c:v>
                </c:pt>
                <c:pt idx="109">
                  <c:v>195</c:v>
                </c:pt>
                <c:pt idx="110">
                  <c:v>195</c:v>
                </c:pt>
                <c:pt idx="111">
                  <c:v>195</c:v>
                </c:pt>
                <c:pt idx="112">
                  <c:v>195</c:v>
                </c:pt>
                <c:pt idx="113">
                  <c:v>193</c:v>
                </c:pt>
                <c:pt idx="114">
                  <c:v>193</c:v>
                </c:pt>
                <c:pt idx="115">
                  <c:v>193</c:v>
                </c:pt>
                <c:pt idx="116">
                  <c:v>193</c:v>
                </c:pt>
                <c:pt idx="117">
                  <c:v>193</c:v>
                </c:pt>
                <c:pt idx="118">
                  <c:v>193</c:v>
                </c:pt>
                <c:pt idx="119">
                  <c:v>193</c:v>
                </c:pt>
                <c:pt idx="120">
                  <c:v>193</c:v>
                </c:pt>
                <c:pt idx="121">
                  <c:v>193</c:v>
                </c:pt>
                <c:pt idx="122">
                  <c:v>193</c:v>
                </c:pt>
                <c:pt idx="123">
                  <c:v>201</c:v>
                </c:pt>
                <c:pt idx="124">
                  <c:v>204</c:v>
                </c:pt>
                <c:pt idx="125">
                  <c:v>206</c:v>
                </c:pt>
                <c:pt idx="126">
                  <c:v>207</c:v>
                </c:pt>
                <c:pt idx="127">
                  <c:v>208</c:v>
                </c:pt>
                <c:pt idx="128">
                  <c:v>209</c:v>
                </c:pt>
                <c:pt idx="129">
                  <c:v>209</c:v>
                </c:pt>
                <c:pt idx="130">
                  <c:v>210</c:v>
                </c:pt>
                <c:pt idx="131">
                  <c:v>210</c:v>
                </c:pt>
                <c:pt idx="132">
                  <c:v>211</c:v>
                </c:pt>
                <c:pt idx="133">
                  <c:v>211</c:v>
                </c:pt>
                <c:pt idx="134">
                  <c:v>211</c:v>
                </c:pt>
                <c:pt idx="135">
                  <c:v>211</c:v>
                </c:pt>
                <c:pt idx="136">
                  <c:v>211</c:v>
                </c:pt>
                <c:pt idx="137">
                  <c:v>211</c:v>
                </c:pt>
                <c:pt idx="138">
                  <c:v>203</c:v>
                </c:pt>
                <c:pt idx="139">
                  <c:v>206</c:v>
                </c:pt>
                <c:pt idx="140">
                  <c:v>202</c:v>
                </c:pt>
                <c:pt idx="141">
                  <c:v>197</c:v>
                </c:pt>
                <c:pt idx="142">
                  <c:v>192</c:v>
                </c:pt>
                <c:pt idx="143">
                  <c:v>188</c:v>
                </c:pt>
                <c:pt idx="144">
                  <c:v>182</c:v>
                </c:pt>
                <c:pt idx="145">
                  <c:v>174</c:v>
                </c:pt>
                <c:pt idx="146">
                  <c:v>168</c:v>
                </c:pt>
                <c:pt idx="147">
                  <c:v>163</c:v>
                </c:pt>
                <c:pt idx="148">
                  <c:v>161</c:v>
                </c:pt>
                <c:pt idx="149">
                  <c:v>157</c:v>
                </c:pt>
                <c:pt idx="150">
                  <c:v>155</c:v>
                </c:pt>
                <c:pt idx="151">
                  <c:v>153</c:v>
                </c:pt>
                <c:pt idx="152">
                  <c:v>151</c:v>
                </c:pt>
                <c:pt idx="153">
                  <c:v>149</c:v>
                </c:pt>
                <c:pt idx="154">
                  <c:v>149</c:v>
                </c:pt>
                <c:pt idx="155">
                  <c:v>149</c:v>
                </c:pt>
                <c:pt idx="156">
                  <c:v>149</c:v>
                </c:pt>
                <c:pt idx="157">
                  <c:v>147</c:v>
                </c:pt>
                <c:pt idx="158">
                  <c:v>147</c:v>
                </c:pt>
                <c:pt idx="159">
                  <c:v>147</c:v>
                </c:pt>
                <c:pt idx="160">
                  <c:v>139</c:v>
                </c:pt>
                <c:pt idx="161">
                  <c:v>132</c:v>
                </c:pt>
                <c:pt idx="162">
                  <c:v>126</c:v>
                </c:pt>
                <c:pt idx="163">
                  <c:v>122</c:v>
                </c:pt>
                <c:pt idx="164">
                  <c:v>120</c:v>
                </c:pt>
                <c:pt idx="165">
                  <c:v>118</c:v>
                </c:pt>
                <c:pt idx="166">
                  <c:v>116</c:v>
                </c:pt>
                <c:pt idx="167">
                  <c:v>116</c:v>
                </c:pt>
                <c:pt idx="168">
                  <c:v>114</c:v>
                </c:pt>
                <c:pt idx="169">
                  <c:v>114</c:v>
                </c:pt>
                <c:pt idx="170">
                  <c:v>114</c:v>
                </c:pt>
                <c:pt idx="171">
                  <c:v>112</c:v>
                </c:pt>
                <c:pt idx="172">
                  <c:v>112</c:v>
                </c:pt>
                <c:pt idx="173">
                  <c:v>112</c:v>
                </c:pt>
                <c:pt idx="174">
                  <c:v>112</c:v>
                </c:pt>
                <c:pt idx="175">
                  <c:v>112</c:v>
                </c:pt>
                <c:pt idx="176">
                  <c:v>108</c:v>
                </c:pt>
                <c:pt idx="177">
                  <c:v>104</c:v>
                </c:pt>
                <c:pt idx="178">
                  <c:v>100</c:v>
                </c:pt>
                <c:pt idx="179">
                  <c:v>95</c:v>
                </c:pt>
                <c:pt idx="180">
                  <c:v>91</c:v>
                </c:pt>
                <c:pt idx="181">
                  <c:v>87</c:v>
                </c:pt>
                <c:pt idx="182">
                  <c:v>85</c:v>
                </c:pt>
                <c:pt idx="183">
                  <c:v>83</c:v>
                </c:pt>
                <c:pt idx="184">
                  <c:v>83</c:v>
                </c:pt>
                <c:pt idx="185">
                  <c:v>81</c:v>
                </c:pt>
                <c:pt idx="186">
                  <c:v>81</c:v>
                </c:pt>
                <c:pt idx="187">
                  <c:v>81</c:v>
                </c:pt>
                <c:pt idx="188">
                  <c:v>81</c:v>
                </c:pt>
                <c:pt idx="189">
                  <c:v>81</c:v>
                </c:pt>
                <c:pt idx="190">
                  <c:v>81</c:v>
                </c:pt>
                <c:pt idx="191">
                  <c:v>81</c:v>
                </c:pt>
                <c:pt idx="192">
                  <c:v>81</c:v>
                </c:pt>
                <c:pt idx="193">
                  <c:v>82</c:v>
                </c:pt>
                <c:pt idx="194">
                  <c:v>82</c:v>
                </c:pt>
                <c:pt idx="195">
                  <c:v>82</c:v>
                </c:pt>
                <c:pt idx="196">
                  <c:v>82</c:v>
                </c:pt>
                <c:pt idx="197">
                  <c:v>82</c:v>
                </c:pt>
                <c:pt idx="198">
                  <c:v>82</c:v>
                </c:pt>
                <c:pt idx="199">
                  <c:v>82</c:v>
                </c:pt>
                <c:pt idx="200">
                  <c:v>82</c:v>
                </c:pt>
                <c:pt idx="201">
                  <c:v>83</c:v>
                </c:pt>
                <c:pt idx="202">
                  <c:v>83</c:v>
                </c:pt>
                <c:pt idx="203">
                  <c:v>83</c:v>
                </c:pt>
                <c:pt idx="204">
                  <c:v>83</c:v>
                </c:pt>
                <c:pt idx="205">
                  <c:v>83</c:v>
                </c:pt>
                <c:pt idx="206">
                  <c:v>83</c:v>
                </c:pt>
                <c:pt idx="207">
                  <c:v>83</c:v>
                </c:pt>
                <c:pt idx="208">
                  <c:v>83</c:v>
                </c:pt>
                <c:pt idx="209">
                  <c:v>83</c:v>
                </c:pt>
                <c:pt idx="210">
                  <c:v>83</c:v>
                </c:pt>
                <c:pt idx="211">
                  <c:v>83</c:v>
                </c:pt>
                <c:pt idx="212">
                  <c:v>83</c:v>
                </c:pt>
                <c:pt idx="213">
                  <c:v>83</c:v>
                </c:pt>
                <c:pt idx="214">
                  <c:v>73</c:v>
                </c:pt>
                <c:pt idx="215">
                  <c:v>73</c:v>
                </c:pt>
                <c:pt idx="216">
                  <c:v>69</c:v>
                </c:pt>
                <c:pt idx="217">
                  <c:v>67</c:v>
                </c:pt>
                <c:pt idx="218">
                  <c:v>65</c:v>
                </c:pt>
                <c:pt idx="219">
                  <c:v>65</c:v>
                </c:pt>
                <c:pt idx="220">
                  <c:v>63</c:v>
                </c:pt>
                <c:pt idx="221">
                  <c:v>61</c:v>
                </c:pt>
                <c:pt idx="222">
                  <c:v>61</c:v>
                </c:pt>
                <c:pt idx="223">
                  <c:v>61</c:v>
                </c:pt>
                <c:pt idx="224">
                  <c:v>61</c:v>
                </c:pt>
                <c:pt idx="225">
                  <c:v>63</c:v>
                </c:pt>
                <c:pt idx="226">
                  <c:v>66</c:v>
                </c:pt>
                <c:pt idx="227">
                  <c:v>70</c:v>
                </c:pt>
                <c:pt idx="228">
                  <c:v>71</c:v>
                </c:pt>
                <c:pt idx="229">
                  <c:v>72</c:v>
                </c:pt>
                <c:pt idx="230">
                  <c:v>72</c:v>
                </c:pt>
                <c:pt idx="231">
                  <c:v>72</c:v>
                </c:pt>
                <c:pt idx="232">
                  <c:v>72</c:v>
                </c:pt>
                <c:pt idx="233">
                  <c:v>72</c:v>
                </c:pt>
                <c:pt idx="234">
                  <c:v>72</c:v>
                </c:pt>
                <c:pt idx="235">
                  <c:v>72</c:v>
                </c:pt>
                <c:pt idx="236">
                  <c:v>72</c:v>
                </c:pt>
                <c:pt idx="237">
                  <c:v>72</c:v>
                </c:pt>
                <c:pt idx="238">
                  <c:v>73</c:v>
                </c:pt>
                <c:pt idx="239">
                  <c:v>73</c:v>
                </c:pt>
                <c:pt idx="240">
                  <c:v>73</c:v>
                </c:pt>
                <c:pt idx="241">
                  <c:v>73</c:v>
                </c:pt>
                <c:pt idx="242">
                  <c:v>73</c:v>
                </c:pt>
                <c:pt idx="243">
                  <c:v>73</c:v>
                </c:pt>
                <c:pt idx="244">
                  <c:v>73</c:v>
                </c:pt>
                <c:pt idx="245">
                  <c:v>73</c:v>
                </c:pt>
                <c:pt idx="246">
                  <c:v>82</c:v>
                </c:pt>
                <c:pt idx="247">
                  <c:v>85</c:v>
                </c:pt>
                <c:pt idx="248">
                  <c:v>91</c:v>
                </c:pt>
                <c:pt idx="249">
                  <c:v>97</c:v>
                </c:pt>
                <c:pt idx="250">
                  <c:v>100</c:v>
                </c:pt>
                <c:pt idx="251">
                  <c:v>104</c:v>
                </c:pt>
                <c:pt idx="252">
                  <c:v>107</c:v>
                </c:pt>
                <c:pt idx="253">
                  <c:v>110</c:v>
                </c:pt>
                <c:pt idx="254">
                  <c:v>112</c:v>
                </c:pt>
                <c:pt idx="255">
                  <c:v>113</c:v>
                </c:pt>
                <c:pt idx="256">
                  <c:v>113</c:v>
                </c:pt>
                <c:pt idx="257">
                  <c:v>109</c:v>
                </c:pt>
                <c:pt idx="258">
                  <c:v>99</c:v>
                </c:pt>
                <c:pt idx="259">
                  <c:v>91</c:v>
                </c:pt>
                <c:pt idx="260">
                  <c:v>84</c:v>
                </c:pt>
                <c:pt idx="261">
                  <c:v>80</c:v>
                </c:pt>
                <c:pt idx="262">
                  <c:v>76</c:v>
                </c:pt>
                <c:pt idx="263">
                  <c:v>74</c:v>
                </c:pt>
                <c:pt idx="264">
                  <c:v>70</c:v>
                </c:pt>
                <c:pt idx="265">
                  <c:v>66</c:v>
                </c:pt>
                <c:pt idx="266">
                  <c:v>64</c:v>
                </c:pt>
                <c:pt idx="267">
                  <c:v>62</c:v>
                </c:pt>
                <c:pt idx="268">
                  <c:v>62</c:v>
                </c:pt>
                <c:pt idx="269">
                  <c:v>60</c:v>
                </c:pt>
                <c:pt idx="270">
                  <c:v>60</c:v>
                </c:pt>
                <c:pt idx="271">
                  <c:v>60</c:v>
                </c:pt>
                <c:pt idx="272">
                  <c:v>60</c:v>
                </c:pt>
                <c:pt idx="273">
                  <c:v>60</c:v>
                </c:pt>
                <c:pt idx="274">
                  <c:v>60</c:v>
                </c:pt>
                <c:pt idx="275">
                  <c:v>60</c:v>
                </c:pt>
                <c:pt idx="276">
                  <c:v>60</c:v>
                </c:pt>
                <c:pt idx="277">
                  <c:v>60</c:v>
                </c:pt>
                <c:pt idx="278">
                  <c:v>58</c:v>
                </c:pt>
                <c:pt idx="279">
                  <c:v>58</c:v>
                </c:pt>
                <c:pt idx="280">
                  <c:v>58</c:v>
                </c:pt>
                <c:pt idx="281">
                  <c:v>50</c:v>
                </c:pt>
                <c:pt idx="282">
                  <c:v>53</c:v>
                </c:pt>
                <c:pt idx="283">
                  <c:v>51</c:v>
                </c:pt>
                <c:pt idx="284">
                  <c:v>50</c:v>
                </c:pt>
                <c:pt idx="285">
                  <c:v>50</c:v>
                </c:pt>
                <c:pt idx="286">
                  <c:v>47</c:v>
                </c:pt>
                <c:pt idx="287">
                  <c:v>48</c:v>
                </c:pt>
                <c:pt idx="288">
                  <c:v>46</c:v>
                </c:pt>
                <c:pt idx="289">
                  <c:v>46</c:v>
                </c:pt>
                <c:pt idx="290">
                  <c:v>46</c:v>
                </c:pt>
                <c:pt idx="291">
                  <c:v>47</c:v>
                </c:pt>
                <c:pt idx="292">
                  <c:v>47</c:v>
                </c:pt>
                <c:pt idx="293">
                  <c:v>49</c:v>
                </c:pt>
                <c:pt idx="294">
                  <c:v>49</c:v>
                </c:pt>
                <c:pt idx="295">
                  <c:v>51</c:v>
                </c:pt>
                <c:pt idx="296">
                  <c:v>51</c:v>
                </c:pt>
                <c:pt idx="297">
                  <c:v>53</c:v>
                </c:pt>
                <c:pt idx="298">
                  <c:v>53</c:v>
                </c:pt>
                <c:pt idx="299">
                  <c:v>55</c:v>
                </c:pt>
                <c:pt idx="300">
                  <c:v>55</c:v>
                </c:pt>
                <c:pt idx="301">
                  <c:v>57</c:v>
                </c:pt>
                <c:pt idx="302">
                  <c:v>57</c:v>
                </c:pt>
                <c:pt idx="303">
                  <c:v>57</c:v>
                </c:pt>
                <c:pt idx="304">
                  <c:v>59</c:v>
                </c:pt>
                <c:pt idx="305">
                  <c:v>59</c:v>
                </c:pt>
                <c:pt idx="306">
                  <c:v>61</c:v>
                </c:pt>
                <c:pt idx="307">
                  <c:v>63</c:v>
                </c:pt>
                <c:pt idx="308">
                  <c:v>63</c:v>
                </c:pt>
                <c:pt idx="309">
                  <c:v>63</c:v>
                </c:pt>
                <c:pt idx="310">
                  <c:v>63</c:v>
                </c:pt>
                <c:pt idx="311">
                  <c:v>63</c:v>
                </c:pt>
                <c:pt idx="312">
                  <c:v>63</c:v>
                </c:pt>
                <c:pt idx="313">
                  <c:v>63</c:v>
                </c:pt>
                <c:pt idx="314">
                  <c:v>60</c:v>
                </c:pt>
                <c:pt idx="315">
                  <c:v>61</c:v>
                </c:pt>
                <c:pt idx="316">
                  <c:v>61</c:v>
                </c:pt>
                <c:pt idx="317">
                  <c:v>61</c:v>
                </c:pt>
                <c:pt idx="318">
                  <c:v>61</c:v>
                </c:pt>
                <c:pt idx="319">
                  <c:v>67</c:v>
                </c:pt>
                <c:pt idx="320">
                  <c:v>73</c:v>
                </c:pt>
                <c:pt idx="321">
                  <c:v>78</c:v>
                </c:pt>
                <c:pt idx="322">
                  <c:v>82</c:v>
                </c:pt>
                <c:pt idx="323">
                  <c:v>86</c:v>
                </c:pt>
                <c:pt idx="324">
                  <c:v>88</c:v>
                </c:pt>
                <c:pt idx="325">
                  <c:v>89</c:v>
                </c:pt>
                <c:pt idx="326">
                  <c:v>90</c:v>
                </c:pt>
                <c:pt idx="327">
                  <c:v>91</c:v>
                </c:pt>
                <c:pt idx="328">
                  <c:v>92</c:v>
                </c:pt>
                <c:pt idx="329">
                  <c:v>92</c:v>
                </c:pt>
                <c:pt idx="330">
                  <c:v>93</c:v>
                </c:pt>
                <c:pt idx="331">
                  <c:v>93</c:v>
                </c:pt>
                <c:pt idx="332">
                  <c:v>94</c:v>
                </c:pt>
                <c:pt idx="333">
                  <c:v>94</c:v>
                </c:pt>
                <c:pt idx="334">
                  <c:v>94</c:v>
                </c:pt>
                <c:pt idx="335">
                  <c:v>87</c:v>
                </c:pt>
                <c:pt idx="336">
                  <c:v>82</c:v>
                </c:pt>
                <c:pt idx="337">
                  <c:v>78</c:v>
                </c:pt>
                <c:pt idx="338">
                  <c:v>76</c:v>
                </c:pt>
                <c:pt idx="339">
                  <c:v>72</c:v>
                </c:pt>
                <c:pt idx="340">
                  <c:v>70</c:v>
                </c:pt>
                <c:pt idx="341">
                  <c:v>68</c:v>
                </c:pt>
                <c:pt idx="342">
                  <c:v>66</c:v>
                </c:pt>
                <c:pt idx="343">
                  <c:v>64</c:v>
                </c:pt>
                <c:pt idx="344">
                  <c:v>64</c:v>
                </c:pt>
                <c:pt idx="345">
                  <c:v>64</c:v>
                </c:pt>
                <c:pt idx="346">
                  <c:v>62</c:v>
                </c:pt>
                <c:pt idx="347">
                  <c:v>62</c:v>
                </c:pt>
                <c:pt idx="348">
                  <c:v>62</c:v>
                </c:pt>
                <c:pt idx="349">
                  <c:v>62</c:v>
                </c:pt>
                <c:pt idx="350">
                  <c:v>59</c:v>
                </c:pt>
                <c:pt idx="351">
                  <c:v>52</c:v>
                </c:pt>
                <c:pt idx="352">
                  <c:v>50</c:v>
                </c:pt>
                <c:pt idx="353">
                  <c:v>48</c:v>
                </c:pt>
                <c:pt idx="354">
                  <c:v>46</c:v>
                </c:pt>
                <c:pt idx="355">
                  <c:v>44</c:v>
                </c:pt>
                <c:pt idx="356">
                  <c:v>42</c:v>
                </c:pt>
                <c:pt idx="357">
                  <c:v>42</c:v>
                </c:pt>
                <c:pt idx="358">
                  <c:v>42</c:v>
                </c:pt>
                <c:pt idx="359">
                  <c:v>40</c:v>
                </c:pt>
                <c:pt idx="360">
                  <c:v>40</c:v>
                </c:pt>
                <c:pt idx="361">
                  <c:v>40</c:v>
                </c:pt>
                <c:pt idx="362">
                  <c:v>40</c:v>
                </c:pt>
                <c:pt idx="363">
                  <c:v>38</c:v>
                </c:pt>
                <c:pt idx="364">
                  <c:v>38</c:v>
                </c:pt>
                <c:pt idx="365">
                  <c:v>38</c:v>
                </c:pt>
                <c:pt idx="366">
                  <c:v>38</c:v>
                </c:pt>
                <c:pt idx="367">
                  <c:v>36</c:v>
                </c:pt>
                <c:pt idx="368">
                  <c:v>36</c:v>
                </c:pt>
                <c:pt idx="369">
                  <c:v>36</c:v>
                </c:pt>
                <c:pt idx="370">
                  <c:v>36</c:v>
                </c:pt>
                <c:pt idx="371">
                  <c:v>34</c:v>
                </c:pt>
                <c:pt idx="372">
                  <c:v>34</c:v>
                </c:pt>
                <c:pt idx="373">
                  <c:v>34</c:v>
                </c:pt>
                <c:pt idx="374">
                  <c:v>34</c:v>
                </c:pt>
                <c:pt idx="375">
                  <c:v>34</c:v>
                </c:pt>
                <c:pt idx="376">
                  <c:v>34</c:v>
                </c:pt>
                <c:pt idx="377">
                  <c:v>34</c:v>
                </c:pt>
                <c:pt idx="378">
                  <c:v>34</c:v>
                </c:pt>
                <c:pt idx="379">
                  <c:v>34</c:v>
                </c:pt>
                <c:pt idx="380">
                  <c:v>34</c:v>
                </c:pt>
                <c:pt idx="381">
                  <c:v>34</c:v>
                </c:pt>
                <c:pt idx="382">
                  <c:v>34</c:v>
                </c:pt>
                <c:pt idx="383">
                  <c:v>32</c:v>
                </c:pt>
                <c:pt idx="384">
                  <c:v>32</c:v>
                </c:pt>
                <c:pt idx="385">
                  <c:v>32</c:v>
                </c:pt>
                <c:pt idx="386">
                  <c:v>32</c:v>
                </c:pt>
                <c:pt idx="387">
                  <c:v>32</c:v>
                </c:pt>
                <c:pt idx="388">
                  <c:v>32</c:v>
                </c:pt>
                <c:pt idx="389">
                  <c:v>32</c:v>
                </c:pt>
                <c:pt idx="390">
                  <c:v>32</c:v>
                </c:pt>
                <c:pt idx="391">
                  <c:v>32</c:v>
                </c:pt>
                <c:pt idx="392">
                  <c:v>32</c:v>
                </c:pt>
                <c:pt idx="393">
                  <c:v>32</c:v>
                </c:pt>
                <c:pt idx="394">
                  <c:v>32</c:v>
                </c:pt>
                <c:pt idx="395">
                  <c:v>32</c:v>
                </c:pt>
                <c:pt idx="396">
                  <c:v>32</c:v>
                </c:pt>
                <c:pt idx="397">
                  <c:v>32</c:v>
                </c:pt>
                <c:pt idx="398">
                  <c:v>39</c:v>
                </c:pt>
                <c:pt idx="399">
                  <c:v>38</c:v>
                </c:pt>
                <c:pt idx="400">
                  <c:v>40</c:v>
                </c:pt>
                <c:pt idx="401">
                  <c:v>41</c:v>
                </c:pt>
                <c:pt idx="402">
                  <c:v>41</c:v>
                </c:pt>
                <c:pt idx="403">
                  <c:v>41</c:v>
                </c:pt>
                <c:pt idx="404">
                  <c:v>41</c:v>
                </c:pt>
                <c:pt idx="405">
                  <c:v>41</c:v>
                </c:pt>
                <c:pt idx="406">
                  <c:v>39</c:v>
                </c:pt>
                <c:pt idx="407">
                  <c:v>36</c:v>
                </c:pt>
                <c:pt idx="408">
                  <c:v>37</c:v>
                </c:pt>
                <c:pt idx="409">
                  <c:v>35</c:v>
                </c:pt>
                <c:pt idx="410">
                  <c:v>35</c:v>
                </c:pt>
                <c:pt idx="411">
                  <c:v>33</c:v>
                </c:pt>
                <c:pt idx="412">
                  <c:v>33</c:v>
                </c:pt>
                <c:pt idx="413">
                  <c:v>31</c:v>
                </c:pt>
                <c:pt idx="414">
                  <c:v>31</c:v>
                </c:pt>
                <c:pt idx="415">
                  <c:v>31</c:v>
                </c:pt>
                <c:pt idx="416">
                  <c:v>31</c:v>
                </c:pt>
                <c:pt idx="417">
                  <c:v>31</c:v>
                </c:pt>
                <c:pt idx="418">
                  <c:v>29</c:v>
                </c:pt>
                <c:pt idx="419">
                  <c:v>29</c:v>
                </c:pt>
                <c:pt idx="420">
                  <c:v>29</c:v>
                </c:pt>
                <c:pt idx="421">
                  <c:v>29</c:v>
                </c:pt>
                <c:pt idx="422">
                  <c:v>29</c:v>
                </c:pt>
                <c:pt idx="423">
                  <c:v>29</c:v>
                </c:pt>
                <c:pt idx="424">
                  <c:v>29</c:v>
                </c:pt>
                <c:pt idx="425">
                  <c:v>29</c:v>
                </c:pt>
                <c:pt idx="426">
                  <c:v>29</c:v>
                </c:pt>
                <c:pt idx="427">
                  <c:v>29</c:v>
                </c:pt>
                <c:pt idx="428">
                  <c:v>29</c:v>
                </c:pt>
                <c:pt idx="429">
                  <c:v>29</c:v>
                </c:pt>
                <c:pt idx="430">
                  <c:v>29</c:v>
                </c:pt>
                <c:pt idx="431">
                  <c:v>29</c:v>
                </c:pt>
                <c:pt idx="432">
                  <c:v>29</c:v>
                </c:pt>
                <c:pt idx="433">
                  <c:v>29</c:v>
                </c:pt>
                <c:pt idx="434">
                  <c:v>29</c:v>
                </c:pt>
                <c:pt idx="435">
                  <c:v>29</c:v>
                </c:pt>
                <c:pt idx="436">
                  <c:v>29</c:v>
                </c:pt>
                <c:pt idx="437">
                  <c:v>29</c:v>
                </c:pt>
                <c:pt idx="438">
                  <c:v>31</c:v>
                </c:pt>
                <c:pt idx="439">
                  <c:v>31</c:v>
                </c:pt>
                <c:pt idx="440">
                  <c:v>37</c:v>
                </c:pt>
                <c:pt idx="441">
                  <c:v>41</c:v>
                </c:pt>
                <c:pt idx="442">
                  <c:v>45</c:v>
                </c:pt>
                <c:pt idx="443">
                  <c:v>47</c:v>
                </c:pt>
                <c:pt idx="444">
                  <c:v>49</c:v>
                </c:pt>
                <c:pt idx="445">
                  <c:v>50</c:v>
                </c:pt>
                <c:pt idx="446">
                  <c:v>51</c:v>
                </c:pt>
                <c:pt idx="447">
                  <c:v>52</c:v>
                </c:pt>
                <c:pt idx="448">
                  <c:v>52</c:v>
                </c:pt>
                <c:pt idx="449">
                  <c:v>52</c:v>
                </c:pt>
                <c:pt idx="450">
                  <c:v>49</c:v>
                </c:pt>
                <c:pt idx="451">
                  <c:v>46</c:v>
                </c:pt>
                <c:pt idx="452">
                  <c:v>42</c:v>
                </c:pt>
                <c:pt idx="453">
                  <c:v>40</c:v>
                </c:pt>
                <c:pt idx="454">
                  <c:v>38</c:v>
                </c:pt>
                <c:pt idx="455">
                  <c:v>36</c:v>
                </c:pt>
                <c:pt idx="456">
                  <c:v>36</c:v>
                </c:pt>
                <c:pt idx="457">
                  <c:v>34</c:v>
                </c:pt>
                <c:pt idx="458">
                  <c:v>32</c:v>
                </c:pt>
                <c:pt idx="459">
                  <c:v>32</c:v>
                </c:pt>
                <c:pt idx="460">
                  <c:v>32</c:v>
                </c:pt>
                <c:pt idx="461">
                  <c:v>32</c:v>
                </c:pt>
                <c:pt idx="462">
                  <c:v>30</c:v>
                </c:pt>
                <c:pt idx="463">
                  <c:v>30</c:v>
                </c:pt>
                <c:pt idx="464">
                  <c:v>30</c:v>
                </c:pt>
                <c:pt idx="465">
                  <c:v>30</c:v>
                </c:pt>
                <c:pt idx="466">
                  <c:v>28</c:v>
                </c:pt>
                <c:pt idx="467">
                  <c:v>28</c:v>
                </c:pt>
                <c:pt idx="468">
                  <c:v>28</c:v>
                </c:pt>
                <c:pt idx="469">
                  <c:v>28</c:v>
                </c:pt>
                <c:pt idx="470">
                  <c:v>26</c:v>
                </c:pt>
                <c:pt idx="471">
                  <c:v>26</c:v>
                </c:pt>
                <c:pt idx="472">
                  <c:v>26</c:v>
                </c:pt>
                <c:pt idx="473">
                  <c:v>26</c:v>
                </c:pt>
                <c:pt idx="474">
                  <c:v>26</c:v>
                </c:pt>
                <c:pt idx="475">
                  <c:v>26</c:v>
                </c:pt>
                <c:pt idx="476">
                  <c:v>26</c:v>
                </c:pt>
                <c:pt idx="477">
                  <c:v>26</c:v>
                </c:pt>
                <c:pt idx="478">
                  <c:v>26</c:v>
                </c:pt>
                <c:pt idx="479">
                  <c:v>26</c:v>
                </c:pt>
                <c:pt idx="480">
                  <c:v>26</c:v>
                </c:pt>
                <c:pt idx="481">
                  <c:v>26</c:v>
                </c:pt>
                <c:pt idx="482">
                  <c:v>26</c:v>
                </c:pt>
                <c:pt idx="483">
                  <c:v>26</c:v>
                </c:pt>
                <c:pt idx="484">
                  <c:v>26</c:v>
                </c:pt>
                <c:pt idx="485">
                  <c:v>26</c:v>
                </c:pt>
                <c:pt idx="486">
                  <c:v>26</c:v>
                </c:pt>
                <c:pt idx="487">
                  <c:v>26</c:v>
                </c:pt>
                <c:pt idx="488">
                  <c:v>26</c:v>
                </c:pt>
                <c:pt idx="489">
                  <c:v>26</c:v>
                </c:pt>
                <c:pt idx="490">
                  <c:v>26</c:v>
                </c:pt>
                <c:pt idx="491">
                  <c:v>26</c:v>
                </c:pt>
                <c:pt idx="492">
                  <c:v>26</c:v>
                </c:pt>
                <c:pt idx="493">
                  <c:v>26</c:v>
                </c:pt>
                <c:pt idx="494">
                  <c:v>26</c:v>
                </c:pt>
                <c:pt idx="495">
                  <c:v>26</c:v>
                </c:pt>
                <c:pt idx="496">
                  <c:v>26</c:v>
                </c:pt>
                <c:pt idx="497">
                  <c:v>26</c:v>
                </c:pt>
                <c:pt idx="498">
                  <c:v>26</c:v>
                </c:pt>
                <c:pt idx="499">
                  <c:v>26</c:v>
                </c:pt>
                <c:pt idx="500">
                  <c:v>26</c:v>
                </c:pt>
                <c:pt idx="501">
                  <c:v>26</c:v>
                </c:pt>
                <c:pt idx="502">
                  <c:v>26</c:v>
                </c:pt>
                <c:pt idx="503">
                  <c:v>26</c:v>
                </c:pt>
                <c:pt idx="504">
                  <c:v>26</c:v>
                </c:pt>
                <c:pt idx="505">
                  <c:v>26</c:v>
                </c:pt>
                <c:pt idx="506">
                  <c:v>26</c:v>
                </c:pt>
                <c:pt idx="507">
                  <c:v>30</c:v>
                </c:pt>
                <c:pt idx="508">
                  <c:v>33</c:v>
                </c:pt>
                <c:pt idx="509">
                  <c:v>35</c:v>
                </c:pt>
                <c:pt idx="510">
                  <c:v>38</c:v>
                </c:pt>
                <c:pt idx="511">
                  <c:v>40</c:v>
                </c:pt>
                <c:pt idx="512">
                  <c:v>43</c:v>
                </c:pt>
                <c:pt idx="513">
                  <c:v>46</c:v>
                </c:pt>
                <c:pt idx="514">
                  <c:v>49</c:v>
                </c:pt>
                <c:pt idx="515">
                  <c:v>51</c:v>
                </c:pt>
                <c:pt idx="516">
                  <c:v>52</c:v>
                </c:pt>
                <c:pt idx="517">
                  <c:v>53</c:v>
                </c:pt>
                <c:pt idx="518">
                  <c:v>53</c:v>
                </c:pt>
                <c:pt idx="519">
                  <c:v>53</c:v>
                </c:pt>
                <c:pt idx="520">
                  <c:v>53</c:v>
                </c:pt>
                <c:pt idx="521">
                  <c:v>53</c:v>
                </c:pt>
                <c:pt idx="522">
                  <c:v>53</c:v>
                </c:pt>
                <c:pt idx="523">
                  <c:v>53</c:v>
                </c:pt>
                <c:pt idx="524">
                  <c:v>53</c:v>
                </c:pt>
                <c:pt idx="525">
                  <c:v>53</c:v>
                </c:pt>
                <c:pt idx="526">
                  <c:v>53</c:v>
                </c:pt>
                <c:pt idx="527">
                  <c:v>51</c:v>
                </c:pt>
                <c:pt idx="528">
                  <c:v>51</c:v>
                </c:pt>
                <c:pt idx="529">
                  <c:v>41</c:v>
                </c:pt>
                <c:pt idx="530">
                  <c:v>40</c:v>
                </c:pt>
                <c:pt idx="531">
                  <c:v>38</c:v>
                </c:pt>
                <c:pt idx="532">
                  <c:v>36</c:v>
                </c:pt>
                <c:pt idx="533">
                  <c:v>36</c:v>
                </c:pt>
                <c:pt idx="534">
                  <c:v>34</c:v>
                </c:pt>
                <c:pt idx="535">
                  <c:v>34</c:v>
                </c:pt>
                <c:pt idx="536">
                  <c:v>34</c:v>
                </c:pt>
                <c:pt idx="537">
                  <c:v>32</c:v>
                </c:pt>
                <c:pt idx="538">
                  <c:v>32</c:v>
                </c:pt>
                <c:pt idx="539">
                  <c:v>32</c:v>
                </c:pt>
                <c:pt idx="540">
                  <c:v>30</c:v>
                </c:pt>
                <c:pt idx="541">
                  <c:v>30</c:v>
                </c:pt>
                <c:pt idx="542">
                  <c:v>30</c:v>
                </c:pt>
                <c:pt idx="543">
                  <c:v>30</c:v>
                </c:pt>
                <c:pt idx="544">
                  <c:v>28</c:v>
                </c:pt>
                <c:pt idx="545">
                  <c:v>28</c:v>
                </c:pt>
                <c:pt idx="546">
                  <c:v>28</c:v>
                </c:pt>
                <c:pt idx="547">
                  <c:v>28</c:v>
                </c:pt>
                <c:pt idx="548">
                  <c:v>28</c:v>
                </c:pt>
                <c:pt idx="549">
                  <c:v>26</c:v>
                </c:pt>
                <c:pt idx="550">
                  <c:v>26</c:v>
                </c:pt>
                <c:pt idx="551">
                  <c:v>26</c:v>
                </c:pt>
                <c:pt idx="552">
                  <c:v>26</c:v>
                </c:pt>
                <c:pt idx="553">
                  <c:v>26</c:v>
                </c:pt>
                <c:pt idx="554">
                  <c:v>26</c:v>
                </c:pt>
                <c:pt idx="555">
                  <c:v>26</c:v>
                </c:pt>
                <c:pt idx="556">
                  <c:v>26</c:v>
                </c:pt>
                <c:pt idx="557">
                  <c:v>26</c:v>
                </c:pt>
                <c:pt idx="558">
                  <c:v>26</c:v>
                </c:pt>
                <c:pt idx="559">
                  <c:v>26</c:v>
                </c:pt>
                <c:pt idx="560">
                  <c:v>26</c:v>
                </c:pt>
                <c:pt idx="561">
                  <c:v>26</c:v>
                </c:pt>
                <c:pt idx="562">
                  <c:v>26</c:v>
                </c:pt>
                <c:pt idx="563">
                  <c:v>26</c:v>
                </c:pt>
                <c:pt idx="564">
                  <c:v>26</c:v>
                </c:pt>
                <c:pt idx="565">
                  <c:v>26</c:v>
                </c:pt>
                <c:pt idx="566">
                  <c:v>26</c:v>
                </c:pt>
                <c:pt idx="567">
                  <c:v>26</c:v>
                </c:pt>
                <c:pt idx="568">
                  <c:v>26</c:v>
                </c:pt>
                <c:pt idx="569">
                  <c:v>26</c:v>
                </c:pt>
                <c:pt idx="570">
                  <c:v>24</c:v>
                </c:pt>
                <c:pt idx="571">
                  <c:v>24</c:v>
                </c:pt>
                <c:pt idx="572">
                  <c:v>24</c:v>
                </c:pt>
                <c:pt idx="573">
                  <c:v>24</c:v>
                </c:pt>
                <c:pt idx="574">
                  <c:v>24</c:v>
                </c:pt>
                <c:pt idx="575">
                  <c:v>24</c:v>
                </c:pt>
                <c:pt idx="576">
                  <c:v>24</c:v>
                </c:pt>
                <c:pt idx="577">
                  <c:v>24</c:v>
                </c:pt>
                <c:pt idx="578">
                  <c:v>24</c:v>
                </c:pt>
                <c:pt idx="579">
                  <c:v>24</c:v>
                </c:pt>
                <c:pt idx="580">
                  <c:v>24</c:v>
                </c:pt>
                <c:pt idx="581">
                  <c:v>24</c:v>
                </c:pt>
                <c:pt idx="582">
                  <c:v>24</c:v>
                </c:pt>
                <c:pt idx="583">
                  <c:v>24</c:v>
                </c:pt>
                <c:pt idx="584">
                  <c:v>24</c:v>
                </c:pt>
                <c:pt idx="585">
                  <c:v>24</c:v>
                </c:pt>
                <c:pt idx="586">
                  <c:v>24</c:v>
                </c:pt>
                <c:pt idx="587">
                  <c:v>24</c:v>
                </c:pt>
                <c:pt idx="588">
                  <c:v>24</c:v>
                </c:pt>
                <c:pt idx="589">
                  <c:v>24</c:v>
                </c:pt>
                <c:pt idx="590">
                  <c:v>24</c:v>
                </c:pt>
                <c:pt idx="591">
                  <c:v>24</c:v>
                </c:pt>
                <c:pt idx="592">
                  <c:v>24</c:v>
                </c:pt>
                <c:pt idx="593">
                  <c:v>24</c:v>
                </c:pt>
                <c:pt idx="594">
                  <c:v>24</c:v>
                </c:pt>
                <c:pt idx="595">
                  <c:v>24</c:v>
                </c:pt>
                <c:pt idx="596">
                  <c:v>24</c:v>
                </c:pt>
                <c:pt idx="597">
                  <c:v>24</c:v>
                </c:pt>
                <c:pt idx="598">
                  <c:v>24</c:v>
                </c:pt>
                <c:pt idx="599">
                  <c:v>24</c:v>
                </c:pt>
                <c:pt idx="600">
                  <c:v>24</c:v>
                </c:pt>
                <c:pt idx="601">
                  <c:v>24</c:v>
                </c:pt>
                <c:pt idx="602">
                  <c:v>24</c:v>
                </c:pt>
                <c:pt idx="603">
                  <c:v>24</c:v>
                </c:pt>
                <c:pt idx="604">
                  <c:v>22</c:v>
                </c:pt>
                <c:pt idx="605">
                  <c:v>22</c:v>
                </c:pt>
                <c:pt idx="606">
                  <c:v>22</c:v>
                </c:pt>
                <c:pt idx="607">
                  <c:v>22</c:v>
                </c:pt>
                <c:pt idx="608">
                  <c:v>22</c:v>
                </c:pt>
                <c:pt idx="609">
                  <c:v>22</c:v>
                </c:pt>
                <c:pt idx="610">
                  <c:v>22</c:v>
                </c:pt>
                <c:pt idx="611">
                  <c:v>22</c:v>
                </c:pt>
                <c:pt idx="612">
                  <c:v>22</c:v>
                </c:pt>
                <c:pt idx="613">
                  <c:v>22</c:v>
                </c:pt>
                <c:pt idx="614">
                  <c:v>22</c:v>
                </c:pt>
                <c:pt idx="615">
                  <c:v>22</c:v>
                </c:pt>
                <c:pt idx="616">
                  <c:v>22</c:v>
                </c:pt>
                <c:pt idx="617">
                  <c:v>22</c:v>
                </c:pt>
                <c:pt idx="618">
                  <c:v>22</c:v>
                </c:pt>
                <c:pt idx="619">
                  <c:v>22</c:v>
                </c:pt>
                <c:pt idx="620">
                  <c:v>22</c:v>
                </c:pt>
                <c:pt idx="621">
                  <c:v>22</c:v>
                </c:pt>
                <c:pt idx="622">
                  <c:v>22</c:v>
                </c:pt>
                <c:pt idx="623">
                  <c:v>22</c:v>
                </c:pt>
                <c:pt idx="624">
                  <c:v>22</c:v>
                </c:pt>
                <c:pt idx="625">
                  <c:v>22</c:v>
                </c:pt>
                <c:pt idx="626">
                  <c:v>22</c:v>
                </c:pt>
                <c:pt idx="627">
                  <c:v>22</c:v>
                </c:pt>
                <c:pt idx="628">
                  <c:v>22</c:v>
                </c:pt>
                <c:pt idx="629">
                  <c:v>22</c:v>
                </c:pt>
                <c:pt idx="630">
                  <c:v>22</c:v>
                </c:pt>
                <c:pt idx="631">
                  <c:v>22</c:v>
                </c:pt>
                <c:pt idx="632">
                  <c:v>22</c:v>
                </c:pt>
                <c:pt idx="633">
                  <c:v>22</c:v>
                </c:pt>
                <c:pt idx="634">
                  <c:v>22</c:v>
                </c:pt>
                <c:pt idx="635">
                  <c:v>22</c:v>
                </c:pt>
                <c:pt idx="636">
                  <c:v>24</c:v>
                </c:pt>
                <c:pt idx="637">
                  <c:v>26</c:v>
                </c:pt>
                <c:pt idx="638">
                  <c:v>28</c:v>
                </c:pt>
                <c:pt idx="639">
                  <c:v>29</c:v>
                </c:pt>
                <c:pt idx="640">
                  <c:v>29</c:v>
                </c:pt>
                <c:pt idx="641">
                  <c:v>29</c:v>
                </c:pt>
                <c:pt idx="642">
                  <c:v>29</c:v>
                </c:pt>
                <c:pt idx="643">
                  <c:v>29</c:v>
                </c:pt>
                <c:pt idx="644">
                  <c:v>29</c:v>
                </c:pt>
                <c:pt idx="645">
                  <c:v>27</c:v>
                </c:pt>
                <c:pt idx="646">
                  <c:v>27</c:v>
                </c:pt>
                <c:pt idx="647">
                  <c:v>27</c:v>
                </c:pt>
                <c:pt idx="648">
                  <c:v>27</c:v>
                </c:pt>
                <c:pt idx="649">
                  <c:v>27</c:v>
                </c:pt>
                <c:pt idx="650">
                  <c:v>25</c:v>
                </c:pt>
                <c:pt idx="651">
                  <c:v>25</c:v>
                </c:pt>
                <c:pt idx="652">
                  <c:v>25</c:v>
                </c:pt>
                <c:pt idx="653">
                  <c:v>25</c:v>
                </c:pt>
                <c:pt idx="654">
                  <c:v>25</c:v>
                </c:pt>
                <c:pt idx="655">
                  <c:v>25</c:v>
                </c:pt>
                <c:pt idx="656">
                  <c:v>25</c:v>
                </c:pt>
                <c:pt idx="657">
                  <c:v>23</c:v>
                </c:pt>
                <c:pt idx="658">
                  <c:v>23</c:v>
                </c:pt>
                <c:pt idx="659">
                  <c:v>23</c:v>
                </c:pt>
                <c:pt idx="660">
                  <c:v>23</c:v>
                </c:pt>
                <c:pt idx="661">
                  <c:v>23</c:v>
                </c:pt>
                <c:pt idx="662">
                  <c:v>23</c:v>
                </c:pt>
                <c:pt idx="663">
                  <c:v>23</c:v>
                </c:pt>
                <c:pt idx="664">
                  <c:v>23</c:v>
                </c:pt>
                <c:pt idx="665">
                  <c:v>23</c:v>
                </c:pt>
                <c:pt idx="666">
                  <c:v>23</c:v>
                </c:pt>
                <c:pt idx="667">
                  <c:v>23</c:v>
                </c:pt>
                <c:pt idx="668">
                  <c:v>23</c:v>
                </c:pt>
                <c:pt idx="669">
                  <c:v>23</c:v>
                </c:pt>
                <c:pt idx="670">
                  <c:v>23</c:v>
                </c:pt>
                <c:pt idx="671">
                  <c:v>23</c:v>
                </c:pt>
                <c:pt idx="672">
                  <c:v>23</c:v>
                </c:pt>
                <c:pt idx="673">
                  <c:v>23</c:v>
                </c:pt>
                <c:pt idx="674">
                  <c:v>23</c:v>
                </c:pt>
                <c:pt idx="675">
                  <c:v>23</c:v>
                </c:pt>
                <c:pt idx="676">
                  <c:v>23</c:v>
                </c:pt>
                <c:pt idx="677">
                  <c:v>23</c:v>
                </c:pt>
                <c:pt idx="678">
                  <c:v>23</c:v>
                </c:pt>
                <c:pt idx="679">
                  <c:v>23</c:v>
                </c:pt>
                <c:pt idx="680">
                  <c:v>23</c:v>
                </c:pt>
                <c:pt idx="681">
                  <c:v>23</c:v>
                </c:pt>
                <c:pt idx="682">
                  <c:v>23</c:v>
                </c:pt>
                <c:pt idx="683">
                  <c:v>23</c:v>
                </c:pt>
                <c:pt idx="684">
                  <c:v>23</c:v>
                </c:pt>
                <c:pt idx="685">
                  <c:v>23</c:v>
                </c:pt>
                <c:pt idx="686">
                  <c:v>23</c:v>
                </c:pt>
                <c:pt idx="687">
                  <c:v>23</c:v>
                </c:pt>
                <c:pt idx="688">
                  <c:v>23</c:v>
                </c:pt>
                <c:pt idx="689">
                  <c:v>23</c:v>
                </c:pt>
                <c:pt idx="690">
                  <c:v>23</c:v>
                </c:pt>
                <c:pt idx="691">
                  <c:v>23</c:v>
                </c:pt>
                <c:pt idx="692">
                  <c:v>23</c:v>
                </c:pt>
                <c:pt idx="693">
                  <c:v>23</c:v>
                </c:pt>
                <c:pt idx="694">
                  <c:v>21</c:v>
                </c:pt>
                <c:pt idx="695">
                  <c:v>21</c:v>
                </c:pt>
                <c:pt idx="696">
                  <c:v>21</c:v>
                </c:pt>
                <c:pt idx="697">
                  <c:v>21</c:v>
                </c:pt>
                <c:pt idx="698">
                  <c:v>21</c:v>
                </c:pt>
                <c:pt idx="699">
                  <c:v>21</c:v>
                </c:pt>
                <c:pt idx="700">
                  <c:v>21</c:v>
                </c:pt>
                <c:pt idx="701">
                  <c:v>21</c:v>
                </c:pt>
                <c:pt idx="702">
                  <c:v>21</c:v>
                </c:pt>
                <c:pt idx="703">
                  <c:v>21</c:v>
                </c:pt>
                <c:pt idx="704">
                  <c:v>21</c:v>
                </c:pt>
                <c:pt idx="705">
                  <c:v>21</c:v>
                </c:pt>
                <c:pt idx="706">
                  <c:v>21</c:v>
                </c:pt>
                <c:pt idx="707">
                  <c:v>21</c:v>
                </c:pt>
                <c:pt idx="708">
                  <c:v>21</c:v>
                </c:pt>
                <c:pt idx="709">
                  <c:v>21</c:v>
                </c:pt>
                <c:pt idx="710">
                  <c:v>29</c:v>
                </c:pt>
                <c:pt idx="711">
                  <c:v>26</c:v>
                </c:pt>
                <c:pt idx="712">
                  <c:v>29</c:v>
                </c:pt>
                <c:pt idx="713">
                  <c:v>30</c:v>
                </c:pt>
                <c:pt idx="714">
                  <c:v>31</c:v>
                </c:pt>
                <c:pt idx="715">
                  <c:v>31</c:v>
                </c:pt>
                <c:pt idx="716">
                  <c:v>32</c:v>
                </c:pt>
                <c:pt idx="717">
                  <c:v>32</c:v>
                </c:pt>
                <c:pt idx="718">
                  <c:v>32</c:v>
                </c:pt>
                <c:pt idx="719">
                  <c:v>32</c:v>
                </c:pt>
                <c:pt idx="720">
                  <c:v>32</c:v>
                </c:pt>
                <c:pt idx="721">
                  <c:v>30</c:v>
                </c:pt>
                <c:pt idx="722">
                  <c:v>30</c:v>
                </c:pt>
                <c:pt idx="723">
                  <c:v>30</c:v>
                </c:pt>
                <c:pt idx="724">
                  <c:v>26</c:v>
                </c:pt>
                <c:pt idx="725">
                  <c:v>26</c:v>
                </c:pt>
                <c:pt idx="726">
                  <c:v>25</c:v>
                </c:pt>
                <c:pt idx="727">
                  <c:v>26</c:v>
                </c:pt>
                <c:pt idx="728">
                  <c:v>26</c:v>
                </c:pt>
                <c:pt idx="729">
                  <c:v>24</c:v>
                </c:pt>
                <c:pt idx="730">
                  <c:v>24</c:v>
                </c:pt>
                <c:pt idx="731">
                  <c:v>24</c:v>
                </c:pt>
                <c:pt idx="732">
                  <c:v>24</c:v>
                </c:pt>
                <c:pt idx="733">
                  <c:v>24</c:v>
                </c:pt>
                <c:pt idx="734">
                  <c:v>22</c:v>
                </c:pt>
                <c:pt idx="735">
                  <c:v>22</c:v>
                </c:pt>
                <c:pt idx="736">
                  <c:v>22</c:v>
                </c:pt>
                <c:pt idx="737">
                  <c:v>22</c:v>
                </c:pt>
                <c:pt idx="738">
                  <c:v>22</c:v>
                </c:pt>
                <c:pt idx="739">
                  <c:v>22</c:v>
                </c:pt>
                <c:pt idx="740">
                  <c:v>22</c:v>
                </c:pt>
                <c:pt idx="741">
                  <c:v>22</c:v>
                </c:pt>
                <c:pt idx="742">
                  <c:v>20</c:v>
                </c:pt>
                <c:pt idx="743">
                  <c:v>20</c:v>
                </c:pt>
                <c:pt idx="744">
                  <c:v>20</c:v>
                </c:pt>
                <c:pt idx="745">
                  <c:v>20</c:v>
                </c:pt>
                <c:pt idx="746">
                  <c:v>20</c:v>
                </c:pt>
                <c:pt idx="747">
                  <c:v>20</c:v>
                </c:pt>
                <c:pt idx="748">
                  <c:v>20</c:v>
                </c:pt>
                <c:pt idx="749">
                  <c:v>20</c:v>
                </c:pt>
                <c:pt idx="750">
                  <c:v>20</c:v>
                </c:pt>
                <c:pt idx="751">
                  <c:v>20</c:v>
                </c:pt>
                <c:pt idx="752">
                  <c:v>20</c:v>
                </c:pt>
                <c:pt idx="753">
                  <c:v>20</c:v>
                </c:pt>
                <c:pt idx="754">
                  <c:v>20</c:v>
                </c:pt>
                <c:pt idx="755">
                  <c:v>20</c:v>
                </c:pt>
                <c:pt idx="756">
                  <c:v>20</c:v>
                </c:pt>
                <c:pt idx="757">
                  <c:v>20</c:v>
                </c:pt>
                <c:pt idx="758">
                  <c:v>20</c:v>
                </c:pt>
                <c:pt idx="759">
                  <c:v>20</c:v>
                </c:pt>
                <c:pt idx="760">
                  <c:v>20</c:v>
                </c:pt>
                <c:pt idx="761">
                  <c:v>20</c:v>
                </c:pt>
                <c:pt idx="762">
                  <c:v>20</c:v>
                </c:pt>
                <c:pt idx="763">
                  <c:v>20</c:v>
                </c:pt>
                <c:pt idx="764">
                  <c:v>20</c:v>
                </c:pt>
                <c:pt idx="765">
                  <c:v>20</c:v>
                </c:pt>
                <c:pt idx="766">
                  <c:v>20</c:v>
                </c:pt>
                <c:pt idx="767">
                  <c:v>20</c:v>
                </c:pt>
                <c:pt idx="768">
                  <c:v>20</c:v>
                </c:pt>
                <c:pt idx="769">
                  <c:v>20</c:v>
                </c:pt>
                <c:pt idx="770">
                  <c:v>20</c:v>
                </c:pt>
                <c:pt idx="771">
                  <c:v>20</c:v>
                </c:pt>
                <c:pt idx="772">
                  <c:v>20</c:v>
                </c:pt>
                <c:pt idx="773">
                  <c:v>20</c:v>
                </c:pt>
                <c:pt idx="774">
                  <c:v>20</c:v>
                </c:pt>
                <c:pt idx="775">
                  <c:v>20</c:v>
                </c:pt>
                <c:pt idx="776">
                  <c:v>20</c:v>
                </c:pt>
                <c:pt idx="777">
                  <c:v>20</c:v>
                </c:pt>
                <c:pt idx="778">
                  <c:v>20</c:v>
                </c:pt>
                <c:pt idx="779">
                  <c:v>20</c:v>
                </c:pt>
                <c:pt idx="780">
                  <c:v>20</c:v>
                </c:pt>
                <c:pt idx="781">
                  <c:v>20</c:v>
                </c:pt>
                <c:pt idx="782">
                  <c:v>20</c:v>
                </c:pt>
                <c:pt idx="783">
                  <c:v>20</c:v>
                </c:pt>
                <c:pt idx="784">
                  <c:v>20</c:v>
                </c:pt>
                <c:pt idx="785">
                  <c:v>20</c:v>
                </c:pt>
                <c:pt idx="786">
                  <c:v>20</c:v>
                </c:pt>
                <c:pt idx="787">
                  <c:v>20</c:v>
                </c:pt>
                <c:pt idx="788">
                  <c:v>20</c:v>
                </c:pt>
                <c:pt idx="789">
                  <c:v>20</c:v>
                </c:pt>
                <c:pt idx="790">
                  <c:v>20</c:v>
                </c:pt>
                <c:pt idx="791">
                  <c:v>20</c:v>
                </c:pt>
                <c:pt idx="792">
                  <c:v>20</c:v>
                </c:pt>
                <c:pt idx="793">
                  <c:v>20</c:v>
                </c:pt>
                <c:pt idx="794">
                  <c:v>20</c:v>
                </c:pt>
                <c:pt idx="795">
                  <c:v>20</c:v>
                </c:pt>
                <c:pt idx="796">
                  <c:v>20</c:v>
                </c:pt>
                <c:pt idx="797">
                  <c:v>20</c:v>
                </c:pt>
                <c:pt idx="798">
                  <c:v>20</c:v>
                </c:pt>
                <c:pt idx="799">
                  <c:v>20</c:v>
                </c:pt>
                <c:pt idx="800">
                  <c:v>20</c:v>
                </c:pt>
                <c:pt idx="801">
                  <c:v>20</c:v>
                </c:pt>
                <c:pt idx="802">
                  <c:v>20</c:v>
                </c:pt>
                <c:pt idx="803">
                  <c:v>20</c:v>
                </c:pt>
                <c:pt idx="804">
                  <c:v>20</c:v>
                </c:pt>
                <c:pt idx="805">
                  <c:v>20</c:v>
                </c:pt>
                <c:pt idx="806">
                  <c:v>20</c:v>
                </c:pt>
                <c:pt idx="807">
                  <c:v>20</c:v>
                </c:pt>
                <c:pt idx="808">
                  <c:v>20</c:v>
                </c:pt>
                <c:pt idx="809">
                  <c:v>20</c:v>
                </c:pt>
                <c:pt idx="810">
                  <c:v>20</c:v>
                </c:pt>
                <c:pt idx="811">
                  <c:v>20</c:v>
                </c:pt>
                <c:pt idx="812">
                  <c:v>20</c:v>
                </c:pt>
                <c:pt idx="813">
                  <c:v>20</c:v>
                </c:pt>
                <c:pt idx="814">
                  <c:v>20</c:v>
                </c:pt>
                <c:pt idx="815">
                  <c:v>20</c:v>
                </c:pt>
                <c:pt idx="816">
                  <c:v>20</c:v>
                </c:pt>
                <c:pt idx="817">
                  <c:v>20</c:v>
                </c:pt>
                <c:pt idx="818">
                  <c:v>20</c:v>
                </c:pt>
                <c:pt idx="819">
                  <c:v>20</c:v>
                </c:pt>
                <c:pt idx="820">
                  <c:v>20</c:v>
                </c:pt>
                <c:pt idx="821">
                  <c:v>20</c:v>
                </c:pt>
                <c:pt idx="822">
                  <c:v>20</c:v>
                </c:pt>
                <c:pt idx="823">
                  <c:v>20</c:v>
                </c:pt>
                <c:pt idx="824">
                  <c:v>20</c:v>
                </c:pt>
                <c:pt idx="825">
                  <c:v>20</c:v>
                </c:pt>
                <c:pt idx="826">
                  <c:v>20</c:v>
                </c:pt>
                <c:pt idx="827">
                  <c:v>20</c:v>
                </c:pt>
                <c:pt idx="828">
                  <c:v>20</c:v>
                </c:pt>
                <c:pt idx="829">
                  <c:v>20</c:v>
                </c:pt>
                <c:pt idx="830">
                  <c:v>20</c:v>
                </c:pt>
                <c:pt idx="831">
                  <c:v>20</c:v>
                </c:pt>
                <c:pt idx="832">
                  <c:v>20</c:v>
                </c:pt>
                <c:pt idx="833">
                  <c:v>20</c:v>
                </c:pt>
                <c:pt idx="834">
                  <c:v>20</c:v>
                </c:pt>
                <c:pt idx="835">
                  <c:v>20</c:v>
                </c:pt>
                <c:pt idx="836">
                  <c:v>20</c:v>
                </c:pt>
                <c:pt idx="837">
                  <c:v>20</c:v>
                </c:pt>
                <c:pt idx="838">
                  <c:v>20</c:v>
                </c:pt>
                <c:pt idx="839">
                  <c:v>20</c:v>
                </c:pt>
                <c:pt idx="840">
                  <c:v>20</c:v>
                </c:pt>
                <c:pt idx="841">
                  <c:v>20</c:v>
                </c:pt>
                <c:pt idx="842">
                  <c:v>20</c:v>
                </c:pt>
                <c:pt idx="843">
                  <c:v>20</c:v>
                </c:pt>
                <c:pt idx="844">
                  <c:v>20</c:v>
                </c:pt>
                <c:pt idx="845">
                  <c:v>20</c:v>
                </c:pt>
                <c:pt idx="846">
                  <c:v>20</c:v>
                </c:pt>
                <c:pt idx="847">
                  <c:v>20</c:v>
                </c:pt>
                <c:pt idx="848">
                  <c:v>20</c:v>
                </c:pt>
                <c:pt idx="849">
                  <c:v>20</c:v>
                </c:pt>
                <c:pt idx="850">
                  <c:v>20</c:v>
                </c:pt>
                <c:pt idx="851">
                  <c:v>20</c:v>
                </c:pt>
                <c:pt idx="852">
                  <c:v>20</c:v>
                </c:pt>
                <c:pt idx="853">
                  <c:v>20</c:v>
                </c:pt>
                <c:pt idx="854">
                  <c:v>20</c:v>
                </c:pt>
                <c:pt idx="855">
                  <c:v>20</c:v>
                </c:pt>
                <c:pt idx="856">
                  <c:v>20</c:v>
                </c:pt>
                <c:pt idx="857">
                  <c:v>20</c:v>
                </c:pt>
                <c:pt idx="858">
                  <c:v>20</c:v>
                </c:pt>
                <c:pt idx="859">
                  <c:v>18</c:v>
                </c:pt>
                <c:pt idx="860">
                  <c:v>18</c:v>
                </c:pt>
                <c:pt idx="861">
                  <c:v>18</c:v>
                </c:pt>
                <c:pt idx="862">
                  <c:v>18</c:v>
                </c:pt>
                <c:pt idx="863">
                  <c:v>18</c:v>
                </c:pt>
                <c:pt idx="864">
                  <c:v>18</c:v>
                </c:pt>
                <c:pt idx="865">
                  <c:v>18</c:v>
                </c:pt>
                <c:pt idx="866">
                  <c:v>18</c:v>
                </c:pt>
                <c:pt idx="867">
                  <c:v>18</c:v>
                </c:pt>
                <c:pt idx="868">
                  <c:v>18</c:v>
                </c:pt>
                <c:pt idx="869">
                  <c:v>18</c:v>
                </c:pt>
                <c:pt idx="870">
                  <c:v>18</c:v>
                </c:pt>
                <c:pt idx="871">
                  <c:v>18</c:v>
                </c:pt>
                <c:pt idx="872">
                  <c:v>18</c:v>
                </c:pt>
                <c:pt idx="873">
                  <c:v>18</c:v>
                </c:pt>
                <c:pt idx="874">
                  <c:v>18</c:v>
                </c:pt>
                <c:pt idx="875">
                  <c:v>18</c:v>
                </c:pt>
                <c:pt idx="876">
                  <c:v>18</c:v>
                </c:pt>
                <c:pt idx="877">
                  <c:v>18</c:v>
                </c:pt>
                <c:pt idx="878">
                  <c:v>18</c:v>
                </c:pt>
                <c:pt idx="879">
                  <c:v>18</c:v>
                </c:pt>
                <c:pt idx="880">
                  <c:v>18</c:v>
                </c:pt>
                <c:pt idx="881">
                  <c:v>18</c:v>
                </c:pt>
                <c:pt idx="882">
                  <c:v>18</c:v>
                </c:pt>
                <c:pt idx="883">
                  <c:v>18</c:v>
                </c:pt>
                <c:pt idx="884">
                  <c:v>18</c:v>
                </c:pt>
                <c:pt idx="885">
                  <c:v>18</c:v>
                </c:pt>
                <c:pt idx="886">
                  <c:v>18</c:v>
                </c:pt>
                <c:pt idx="887">
                  <c:v>18</c:v>
                </c:pt>
                <c:pt idx="888">
                  <c:v>18</c:v>
                </c:pt>
                <c:pt idx="889">
                  <c:v>18</c:v>
                </c:pt>
                <c:pt idx="890">
                  <c:v>18</c:v>
                </c:pt>
                <c:pt idx="891">
                  <c:v>18</c:v>
                </c:pt>
                <c:pt idx="892">
                  <c:v>18</c:v>
                </c:pt>
                <c:pt idx="893">
                  <c:v>18</c:v>
                </c:pt>
                <c:pt idx="894">
                  <c:v>18</c:v>
                </c:pt>
                <c:pt idx="895">
                  <c:v>18</c:v>
                </c:pt>
                <c:pt idx="896">
                  <c:v>18</c:v>
                </c:pt>
                <c:pt idx="897">
                  <c:v>18</c:v>
                </c:pt>
                <c:pt idx="898">
                  <c:v>18</c:v>
                </c:pt>
                <c:pt idx="899">
                  <c:v>18</c:v>
                </c:pt>
                <c:pt idx="900">
                  <c:v>18</c:v>
                </c:pt>
                <c:pt idx="901">
                  <c:v>18</c:v>
                </c:pt>
                <c:pt idx="902">
                  <c:v>18</c:v>
                </c:pt>
                <c:pt idx="903">
                  <c:v>18</c:v>
                </c:pt>
                <c:pt idx="904">
                  <c:v>18</c:v>
                </c:pt>
                <c:pt idx="905">
                  <c:v>18</c:v>
                </c:pt>
                <c:pt idx="906">
                  <c:v>18</c:v>
                </c:pt>
                <c:pt idx="907">
                  <c:v>18</c:v>
                </c:pt>
                <c:pt idx="908">
                  <c:v>18</c:v>
                </c:pt>
                <c:pt idx="909">
                  <c:v>18</c:v>
                </c:pt>
                <c:pt idx="910">
                  <c:v>18</c:v>
                </c:pt>
                <c:pt idx="911">
                  <c:v>18</c:v>
                </c:pt>
                <c:pt idx="912">
                  <c:v>18</c:v>
                </c:pt>
                <c:pt idx="913">
                  <c:v>18</c:v>
                </c:pt>
                <c:pt idx="914">
                  <c:v>18</c:v>
                </c:pt>
                <c:pt idx="915">
                  <c:v>18</c:v>
                </c:pt>
                <c:pt idx="916">
                  <c:v>18</c:v>
                </c:pt>
                <c:pt idx="917">
                  <c:v>18</c:v>
                </c:pt>
                <c:pt idx="918">
                  <c:v>18</c:v>
                </c:pt>
                <c:pt idx="919">
                  <c:v>18</c:v>
                </c:pt>
                <c:pt idx="920">
                  <c:v>18</c:v>
                </c:pt>
                <c:pt idx="921">
                  <c:v>18</c:v>
                </c:pt>
                <c:pt idx="922">
                  <c:v>18</c:v>
                </c:pt>
                <c:pt idx="923">
                  <c:v>18</c:v>
                </c:pt>
                <c:pt idx="924">
                  <c:v>18</c:v>
                </c:pt>
                <c:pt idx="925">
                  <c:v>18</c:v>
                </c:pt>
                <c:pt idx="926">
                  <c:v>18</c:v>
                </c:pt>
                <c:pt idx="927">
                  <c:v>18</c:v>
                </c:pt>
                <c:pt idx="928">
                  <c:v>16</c:v>
                </c:pt>
                <c:pt idx="929">
                  <c:v>16</c:v>
                </c:pt>
                <c:pt idx="930">
                  <c:v>16</c:v>
                </c:pt>
                <c:pt idx="931">
                  <c:v>16</c:v>
                </c:pt>
                <c:pt idx="932">
                  <c:v>16</c:v>
                </c:pt>
                <c:pt idx="933">
                  <c:v>16</c:v>
                </c:pt>
                <c:pt idx="934">
                  <c:v>16</c:v>
                </c:pt>
                <c:pt idx="935">
                  <c:v>16</c:v>
                </c:pt>
                <c:pt idx="936">
                  <c:v>16</c:v>
                </c:pt>
                <c:pt idx="937">
                  <c:v>16</c:v>
                </c:pt>
                <c:pt idx="938">
                  <c:v>16</c:v>
                </c:pt>
                <c:pt idx="939">
                  <c:v>16</c:v>
                </c:pt>
                <c:pt idx="940">
                  <c:v>17</c:v>
                </c:pt>
                <c:pt idx="941">
                  <c:v>17</c:v>
                </c:pt>
                <c:pt idx="942">
                  <c:v>17</c:v>
                </c:pt>
                <c:pt idx="943">
                  <c:v>17</c:v>
                </c:pt>
                <c:pt idx="944">
                  <c:v>17</c:v>
                </c:pt>
                <c:pt idx="945">
                  <c:v>17</c:v>
                </c:pt>
                <c:pt idx="946">
                  <c:v>17</c:v>
                </c:pt>
                <c:pt idx="947">
                  <c:v>17</c:v>
                </c:pt>
                <c:pt idx="948">
                  <c:v>17</c:v>
                </c:pt>
                <c:pt idx="949">
                  <c:v>17</c:v>
                </c:pt>
                <c:pt idx="950">
                  <c:v>17</c:v>
                </c:pt>
                <c:pt idx="951">
                  <c:v>17</c:v>
                </c:pt>
                <c:pt idx="952">
                  <c:v>17</c:v>
                </c:pt>
                <c:pt idx="953">
                  <c:v>17</c:v>
                </c:pt>
                <c:pt idx="954">
                  <c:v>17</c:v>
                </c:pt>
                <c:pt idx="955">
                  <c:v>17</c:v>
                </c:pt>
                <c:pt idx="956">
                  <c:v>17</c:v>
                </c:pt>
                <c:pt idx="957">
                  <c:v>18</c:v>
                </c:pt>
                <c:pt idx="958">
                  <c:v>18</c:v>
                </c:pt>
                <c:pt idx="959">
                  <c:v>18</c:v>
                </c:pt>
                <c:pt idx="960">
                  <c:v>18</c:v>
                </c:pt>
                <c:pt idx="961">
                  <c:v>20</c:v>
                </c:pt>
                <c:pt idx="962">
                  <c:v>20</c:v>
                </c:pt>
                <c:pt idx="963">
                  <c:v>20</c:v>
                </c:pt>
                <c:pt idx="964">
                  <c:v>20</c:v>
                </c:pt>
                <c:pt idx="965">
                  <c:v>20</c:v>
                </c:pt>
                <c:pt idx="966">
                  <c:v>20</c:v>
                </c:pt>
                <c:pt idx="967">
                  <c:v>20</c:v>
                </c:pt>
                <c:pt idx="968">
                  <c:v>20</c:v>
                </c:pt>
                <c:pt idx="969">
                  <c:v>22</c:v>
                </c:pt>
                <c:pt idx="970">
                  <c:v>22</c:v>
                </c:pt>
                <c:pt idx="971">
                  <c:v>22</c:v>
                </c:pt>
                <c:pt idx="972">
                  <c:v>22</c:v>
                </c:pt>
                <c:pt idx="973">
                  <c:v>22</c:v>
                </c:pt>
                <c:pt idx="974">
                  <c:v>22</c:v>
                </c:pt>
                <c:pt idx="975">
                  <c:v>22</c:v>
                </c:pt>
                <c:pt idx="976">
                  <c:v>22</c:v>
                </c:pt>
                <c:pt idx="977">
                  <c:v>22</c:v>
                </c:pt>
                <c:pt idx="978">
                  <c:v>20</c:v>
                </c:pt>
                <c:pt idx="979">
                  <c:v>20</c:v>
                </c:pt>
                <c:pt idx="980">
                  <c:v>20</c:v>
                </c:pt>
                <c:pt idx="981">
                  <c:v>20</c:v>
                </c:pt>
                <c:pt idx="982">
                  <c:v>20</c:v>
                </c:pt>
                <c:pt idx="983">
                  <c:v>20</c:v>
                </c:pt>
                <c:pt idx="984">
                  <c:v>20</c:v>
                </c:pt>
                <c:pt idx="985">
                  <c:v>20</c:v>
                </c:pt>
                <c:pt idx="986">
                  <c:v>20</c:v>
                </c:pt>
                <c:pt idx="987">
                  <c:v>20</c:v>
                </c:pt>
                <c:pt idx="988">
                  <c:v>20</c:v>
                </c:pt>
                <c:pt idx="989">
                  <c:v>20</c:v>
                </c:pt>
                <c:pt idx="990">
                  <c:v>20</c:v>
                </c:pt>
                <c:pt idx="991">
                  <c:v>20</c:v>
                </c:pt>
                <c:pt idx="992">
                  <c:v>18</c:v>
                </c:pt>
                <c:pt idx="993">
                  <c:v>18</c:v>
                </c:pt>
                <c:pt idx="994">
                  <c:v>18</c:v>
                </c:pt>
                <c:pt idx="995">
                  <c:v>18</c:v>
                </c:pt>
                <c:pt idx="996">
                  <c:v>18</c:v>
                </c:pt>
                <c:pt idx="997">
                  <c:v>18</c:v>
                </c:pt>
                <c:pt idx="998">
                  <c:v>18</c:v>
                </c:pt>
                <c:pt idx="999">
                  <c:v>18</c:v>
                </c:pt>
                <c:pt idx="1000">
                  <c:v>18</c:v>
                </c:pt>
                <c:pt idx="1001">
                  <c:v>18</c:v>
                </c:pt>
                <c:pt idx="1002">
                  <c:v>18</c:v>
                </c:pt>
                <c:pt idx="1003">
                  <c:v>18</c:v>
                </c:pt>
                <c:pt idx="1004">
                  <c:v>18</c:v>
                </c:pt>
                <c:pt idx="1005">
                  <c:v>18</c:v>
                </c:pt>
                <c:pt idx="1006">
                  <c:v>18</c:v>
                </c:pt>
                <c:pt idx="1007">
                  <c:v>18</c:v>
                </c:pt>
                <c:pt idx="1008">
                  <c:v>18</c:v>
                </c:pt>
                <c:pt idx="1009">
                  <c:v>18</c:v>
                </c:pt>
                <c:pt idx="1010">
                  <c:v>18</c:v>
                </c:pt>
                <c:pt idx="1011">
                  <c:v>18</c:v>
                </c:pt>
                <c:pt idx="1012">
                  <c:v>18</c:v>
                </c:pt>
                <c:pt idx="1013">
                  <c:v>18</c:v>
                </c:pt>
                <c:pt idx="1014">
                  <c:v>18</c:v>
                </c:pt>
                <c:pt idx="1015">
                  <c:v>18</c:v>
                </c:pt>
                <c:pt idx="1016">
                  <c:v>18</c:v>
                </c:pt>
                <c:pt idx="1017">
                  <c:v>18</c:v>
                </c:pt>
                <c:pt idx="1018">
                  <c:v>18</c:v>
                </c:pt>
                <c:pt idx="1019">
                  <c:v>18</c:v>
                </c:pt>
                <c:pt idx="1020">
                  <c:v>18</c:v>
                </c:pt>
                <c:pt idx="1021">
                  <c:v>18</c:v>
                </c:pt>
                <c:pt idx="1022">
                  <c:v>18</c:v>
                </c:pt>
                <c:pt idx="1023">
                  <c:v>18</c:v>
                </c:pt>
                <c:pt idx="1024">
                  <c:v>18</c:v>
                </c:pt>
                <c:pt idx="1025">
                  <c:v>18</c:v>
                </c:pt>
                <c:pt idx="1026">
                  <c:v>18</c:v>
                </c:pt>
                <c:pt idx="1027">
                  <c:v>18</c:v>
                </c:pt>
                <c:pt idx="1028">
                  <c:v>18</c:v>
                </c:pt>
                <c:pt idx="1029">
                  <c:v>18</c:v>
                </c:pt>
                <c:pt idx="1030">
                  <c:v>18</c:v>
                </c:pt>
                <c:pt idx="1031">
                  <c:v>18</c:v>
                </c:pt>
                <c:pt idx="1032">
                  <c:v>18</c:v>
                </c:pt>
                <c:pt idx="1033">
                  <c:v>18</c:v>
                </c:pt>
                <c:pt idx="1034">
                  <c:v>18</c:v>
                </c:pt>
                <c:pt idx="1035">
                  <c:v>18</c:v>
                </c:pt>
                <c:pt idx="1036">
                  <c:v>18</c:v>
                </c:pt>
                <c:pt idx="1037">
                  <c:v>19</c:v>
                </c:pt>
                <c:pt idx="1038">
                  <c:v>19</c:v>
                </c:pt>
                <c:pt idx="1039">
                  <c:v>19</c:v>
                </c:pt>
                <c:pt idx="1040">
                  <c:v>19</c:v>
                </c:pt>
                <c:pt idx="1041">
                  <c:v>19</c:v>
                </c:pt>
                <c:pt idx="1042">
                  <c:v>19</c:v>
                </c:pt>
                <c:pt idx="1043">
                  <c:v>19</c:v>
                </c:pt>
                <c:pt idx="1044">
                  <c:v>19</c:v>
                </c:pt>
                <c:pt idx="1045">
                  <c:v>19</c:v>
                </c:pt>
                <c:pt idx="1046">
                  <c:v>20</c:v>
                </c:pt>
                <c:pt idx="1047">
                  <c:v>20</c:v>
                </c:pt>
                <c:pt idx="1048">
                  <c:v>20</c:v>
                </c:pt>
                <c:pt idx="1049">
                  <c:v>20</c:v>
                </c:pt>
                <c:pt idx="1050">
                  <c:v>20</c:v>
                </c:pt>
                <c:pt idx="1051">
                  <c:v>20</c:v>
                </c:pt>
                <c:pt idx="1052">
                  <c:v>21</c:v>
                </c:pt>
                <c:pt idx="1053">
                  <c:v>21</c:v>
                </c:pt>
                <c:pt idx="1054">
                  <c:v>21</c:v>
                </c:pt>
                <c:pt idx="1055">
                  <c:v>21</c:v>
                </c:pt>
                <c:pt idx="1056">
                  <c:v>21</c:v>
                </c:pt>
                <c:pt idx="1057">
                  <c:v>21</c:v>
                </c:pt>
                <c:pt idx="1058">
                  <c:v>21</c:v>
                </c:pt>
                <c:pt idx="1059">
                  <c:v>22</c:v>
                </c:pt>
                <c:pt idx="1060">
                  <c:v>22</c:v>
                </c:pt>
                <c:pt idx="1061">
                  <c:v>22</c:v>
                </c:pt>
                <c:pt idx="1062">
                  <c:v>22</c:v>
                </c:pt>
                <c:pt idx="1063">
                  <c:v>22</c:v>
                </c:pt>
                <c:pt idx="1064">
                  <c:v>22</c:v>
                </c:pt>
                <c:pt idx="1065">
                  <c:v>22</c:v>
                </c:pt>
                <c:pt idx="1066">
                  <c:v>24</c:v>
                </c:pt>
                <c:pt idx="1067">
                  <c:v>24</c:v>
                </c:pt>
                <c:pt idx="1068">
                  <c:v>24</c:v>
                </c:pt>
                <c:pt idx="1069">
                  <c:v>26</c:v>
                </c:pt>
                <c:pt idx="1070">
                  <c:v>26</c:v>
                </c:pt>
                <c:pt idx="1071">
                  <c:v>26</c:v>
                </c:pt>
                <c:pt idx="1072">
                  <c:v>26</c:v>
                </c:pt>
                <c:pt idx="1073">
                  <c:v>27</c:v>
                </c:pt>
                <c:pt idx="1074">
                  <c:v>27</c:v>
                </c:pt>
                <c:pt idx="1075">
                  <c:v>27</c:v>
                </c:pt>
                <c:pt idx="1076">
                  <c:v>27</c:v>
                </c:pt>
                <c:pt idx="1077">
                  <c:v>28</c:v>
                </c:pt>
                <c:pt idx="1078">
                  <c:v>28</c:v>
                </c:pt>
                <c:pt idx="1079">
                  <c:v>28</c:v>
                </c:pt>
                <c:pt idx="1080">
                  <c:v>28</c:v>
                </c:pt>
                <c:pt idx="1081">
                  <c:v>28</c:v>
                </c:pt>
                <c:pt idx="1082">
                  <c:v>29</c:v>
                </c:pt>
                <c:pt idx="1083">
                  <c:v>29</c:v>
                </c:pt>
                <c:pt idx="1084">
                  <c:v>29</c:v>
                </c:pt>
                <c:pt idx="1085">
                  <c:v>29</c:v>
                </c:pt>
                <c:pt idx="1086">
                  <c:v>29</c:v>
                </c:pt>
                <c:pt idx="1087">
                  <c:v>29</c:v>
                </c:pt>
                <c:pt idx="1088">
                  <c:v>29</c:v>
                </c:pt>
                <c:pt idx="1089">
                  <c:v>29</c:v>
                </c:pt>
                <c:pt idx="1090">
                  <c:v>29</c:v>
                </c:pt>
                <c:pt idx="1091">
                  <c:v>29</c:v>
                </c:pt>
                <c:pt idx="1092">
                  <c:v>29</c:v>
                </c:pt>
                <c:pt idx="1093">
                  <c:v>30</c:v>
                </c:pt>
                <c:pt idx="1094">
                  <c:v>30</c:v>
                </c:pt>
                <c:pt idx="1095">
                  <c:v>30</c:v>
                </c:pt>
                <c:pt idx="1096">
                  <c:v>30</c:v>
                </c:pt>
                <c:pt idx="1097">
                  <c:v>30</c:v>
                </c:pt>
                <c:pt idx="1098">
                  <c:v>30</c:v>
                </c:pt>
                <c:pt idx="1099">
                  <c:v>30</c:v>
                </c:pt>
                <c:pt idx="1100">
                  <c:v>30</c:v>
                </c:pt>
                <c:pt idx="1101">
                  <c:v>30</c:v>
                </c:pt>
                <c:pt idx="1102">
                  <c:v>30</c:v>
                </c:pt>
                <c:pt idx="1103">
                  <c:v>30</c:v>
                </c:pt>
                <c:pt idx="1104">
                  <c:v>30</c:v>
                </c:pt>
                <c:pt idx="1105">
                  <c:v>30</c:v>
                </c:pt>
                <c:pt idx="1106">
                  <c:v>30</c:v>
                </c:pt>
                <c:pt idx="1107">
                  <c:v>30</c:v>
                </c:pt>
                <c:pt idx="1108">
                  <c:v>30</c:v>
                </c:pt>
                <c:pt idx="1109">
                  <c:v>30</c:v>
                </c:pt>
                <c:pt idx="1110">
                  <c:v>32</c:v>
                </c:pt>
                <c:pt idx="1111">
                  <c:v>32</c:v>
                </c:pt>
                <c:pt idx="1112">
                  <c:v>32</c:v>
                </c:pt>
                <c:pt idx="1113">
                  <c:v>32</c:v>
                </c:pt>
                <c:pt idx="1114">
                  <c:v>32</c:v>
                </c:pt>
                <c:pt idx="1115">
                  <c:v>32</c:v>
                </c:pt>
                <c:pt idx="1116">
                  <c:v>24</c:v>
                </c:pt>
                <c:pt idx="1117">
                  <c:v>28</c:v>
                </c:pt>
                <c:pt idx="1118">
                  <c:v>24</c:v>
                </c:pt>
                <c:pt idx="1119">
                  <c:v>24</c:v>
                </c:pt>
                <c:pt idx="1120">
                  <c:v>22</c:v>
                </c:pt>
                <c:pt idx="1121">
                  <c:v>22</c:v>
                </c:pt>
                <c:pt idx="1122">
                  <c:v>22</c:v>
                </c:pt>
                <c:pt idx="1123">
                  <c:v>22</c:v>
                </c:pt>
                <c:pt idx="1124">
                  <c:v>20</c:v>
                </c:pt>
                <c:pt idx="1125">
                  <c:v>20</c:v>
                </c:pt>
                <c:pt idx="1126">
                  <c:v>20</c:v>
                </c:pt>
                <c:pt idx="1127">
                  <c:v>20</c:v>
                </c:pt>
                <c:pt idx="1128">
                  <c:v>20</c:v>
                </c:pt>
                <c:pt idx="1129">
                  <c:v>20</c:v>
                </c:pt>
                <c:pt idx="1130">
                  <c:v>20</c:v>
                </c:pt>
                <c:pt idx="1131">
                  <c:v>20</c:v>
                </c:pt>
                <c:pt idx="1132">
                  <c:v>20</c:v>
                </c:pt>
                <c:pt idx="1133">
                  <c:v>20</c:v>
                </c:pt>
                <c:pt idx="1134">
                  <c:v>20</c:v>
                </c:pt>
                <c:pt idx="1135">
                  <c:v>20</c:v>
                </c:pt>
                <c:pt idx="1136">
                  <c:v>20</c:v>
                </c:pt>
                <c:pt idx="1137">
                  <c:v>20</c:v>
                </c:pt>
                <c:pt idx="1138">
                  <c:v>20</c:v>
                </c:pt>
                <c:pt idx="1139">
                  <c:v>20</c:v>
                </c:pt>
                <c:pt idx="1140">
                  <c:v>20</c:v>
                </c:pt>
                <c:pt idx="1141">
                  <c:v>20</c:v>
                </c:pt>
                <c:pt idx="1142">
                  <c:v>20</c:v>
                </c:pt>
                <c:pt idx="1143">
                  <c:v>20</c:v>
                </c:pt>
                <c:pt idx="1144">
                  <c:v>20</c:v>
                </c:pt>
                <c:pt idx="1145">
                  <c:v>20</c:v>
                </c:pt>
                <c:pt idx="1146">
                  <c:v>20</c:v>
                </c:pt>
                <c:pt idx="1147">
                  <c:v>20</c:v>
                </c:pt>
                <c:pt idx="1148">
                  <c:v>20</c:v>
                </c:pt>
                <c:pt idx="1149">
                  <c:v>20</c:v>
                </c:pt>
                <c:pt idx="1150">
                  <c:v>20</c:v>
                </c:pt>
                <c:pt idx="1151">
                  <c:v>20</c:v>
                </c:pt>
                <c:pt idx="1152">
                  <c:v>20</c:v>
                </c:pt>
                <c:pt idx="1153">
                  <c:v>20</c:v>
                </c:pt>
                <c:pt idx="1154">
                  <c:v>20</c:v>
                </c:pt>
                <c:pt idx="1155">
                  <c:v>20</c:v>
                </c:pt>
                <c:pt idx="1156">
                  <c:v>20</c:v>
                </c:pt>
                <c:pt idx="1157">
                  <c:v>20</c:v>
                </c:pt>
                <c:pt idx="1158">
                  <c:v>20</c:v>
                </c:pt>
                <c:pt idx="1159">
                  <c:v>20</c:v>
                </c:pt>
                <c:pt idx="1160">
                  <c:v>20</c:v>
                </c:pt>
                <c:pt idx="1161">
                  <c:v>20</c:v>
                </c:pt>
                <c:pt idx="1162">
                  <c:v>20</c:v>
                </c:pt>
                <c:pt idx="1163">
                  <c:v>20</c:v>
                </c:pt>
                <c:pt idx="1164">
                  <c:v>20</c:v>
                </c:pt>
                <c:pt idx="1165">
                  <c:v>20</c:v>
                </c:pt>
                <c:pt idx="1166">
                  <c:v>20</c:v>
                </c:pt>
                <c:pt idx="1167">
                  <c:v>20</c:v>
                </c:pt>
                <c:pt idx="1168">
                  <c:v>20</c:v>
                </c:pt>
                <c:pt idx="1169">
                  <c:v>20</c:v>
                </c:pt>
                <c:pt idx="1170">
                  <c:v>20</c:v>
                </c:pt>
                <c:pt idx="1171">
                  <c:v>20</c:v>
                </c:pt>
                <c:pt idx="1172">
                  <c:v>20</c:v>
                </c:pt>
                <c:pt idx="1173">
                  <c:v>20</c:v>
                </c:pt>
                <c:pt idx="1174">
                  <c:v>20</c:v>
                </c:pt>
                <c:pt idx="1175">
                  <c:v>20</c:v>
                </c:pt>
                <c:pt idx="1176">
                  <c:v>20</c:v>
                </c:pt>
                <c:pt idx="1177">
                  <c:v>20</c:v>
                </c:pt>
                <c:pt idx="1178">
                  <c:v>20</c:v>
                </c:pt>
                <c:pt idx="1179">
                  <c:v>20</c:v>
                </c:pt>
              </c:numCache>
            </c:numRef>
          </c:val>
        </c:ser>
        <c:ser>
          <c:idx val="0"/>
          <c:order val="1"/>
          <c:tx>
            <c:v>PCD</c:v>
          </c:tx>
          <c:spPr>
            <a:ln w="15875"/>
          </c:spPr>
          <c:marker>
            <c:symbol val="none"/>
          </c:marker>
          <c:val>
            <c:numRef>
              <c:f>'EUE3'!$J$2:$J$1181</c:f>
              <c:numCache>
                <c:formatCode>General</c:formatCode>
                <c:ptCount val="1180"/>
                <c:pt idx="0">
                  <c:v>1.8552999999999946</c:v>
                </c:pt>
                <c:pt idx="1">
                  <c:v>1.8577999999999939</c:v>
                </c:pt>
                <c:pt idx="2">
                  <c:v>1.8582000000000001</c:v>
                </c:pt>
                <c:pt idx="3">
                  <c:v>1.8577999999999939</c:v>
                </c:pt>
                <c:pt idx="4">
                  <c:v>1.8561000000000001</c:v>
                </c:pt>
                <c:pt idx="5">
                  <c:v>1.8624000000000001</c:v>
                </c:pt>
                <c:pt idx="6">
                  <c:v>1.8766</c:v>
                </c:pt>
                <c:pt idx="7">
                  <c:v>1.9235</c:v>
                </c:pt>
                <c:pt idx="8">
                  <c:v>2.0005000000000002</c:v>
                </c:pt>
                <c:pt idx="9">
                  <c:v>2.0368999999999891</c:v>
                </c:pt>
                <c:pt idx="10">
                  <c:v>2.0093999999999999</c:v>
                </c:pt>
                <c:pt idx="11">
                  <c:v>1.9650000000000001</c:v>
                </c:pt>
                <c:pt idx="12">
                  <c:v>1.9351</c:v>
                </c:pt>
                <c:pt idx="13">
                  <c:v>1.9198999999999946</c:v>
                </c:pt>
                <c:pt idx="14">
                  <c:v>1.9127000000000001</c:v>
                </c:pt>
                <c:pt idx="15">
                  <c:v>1.9113</c:v>
                </c:pt>
                <c:pt idx="16">
                  <c:v>1.9097999999999946</c:v>
                </c:pt>
                <c:pt idx="17">
                  <c:v>1.9079999999999941</c:v>
                </c:pt>
                <c:pt idx="18">
                  <c:v>1.9089</c:v>
                </c:pt>
                <c:pt idx="19">
                  <c:v>1.9124000000000001</c:v>
                </c:pt>
                <c:pt idx="20">
                  <c:v>1.925</c:v>
                </c:pt>
                <c:pt idx="21">
                  <c:v>2.1015000000000001</c:v>
                </c:pt>
                <c:pt idx="22">
                  <c:v>3.3405999999999998</c:v>
                </c:pt>
                <c:pt idx="23">
                  <c:v>7.5800999999999998</c:v>
                </c:pt>
                <c:pt idx="24">
                  <c:v>24.703800000000001</c:v>
                </c:pt>
                <c:pt idx="25">
                  <c:v>80.65649999999998</c:v>
                </c:pt>
                <c:pt idx="26">
                  <c:v>173.08389</c:v>
                </c:pt>
                <c:pt idx="27">
                  <c:v>238.13609</c:v>
                </c:pt>
                <c:pt idx="28">
                  <c:v>228.78281000000001</c:v>
                </c:pt>
                <c:pt idx="29">
                  <c:v>175.12331</c:v>
                </c:pt>
                <c:pt idx="30">
                  <c:v>126.66569999999999</c:v>
                </c:pt>
                <c:pt idx="31">
                  <c:v>99.067800000000005</c:v>
                </c:pt>
                <c:pt idx="32">
                  <c:v>85.579099999999983</c:v>
                </c:pt>
                <c:pt idx="33">
                  <c:v>78.412800000000004</c:v>
                </c:pt>
                <c:pt idx="34">
                  <c:v>74.278799999999919</c:v>
                </c:pt>
                <c:pt idx="35">
                  <c:v>72.030600000000007</c:v>
                </c:pt>
                <c:pt idx="36">
                  <c:v>70.2</c:v>
                </c:pt>
                <c:pt idx="37">
                  <c:v>68.191100000000006</c:v>
                </c:pt>
                <c:pt idx="38">
                  <c:v>66.313400000000001</c:v>
                </c:pt>
                <c:pt idx="39">
                  <c:v>64.641499999999994</c:v>
                </c:pt>
                <c:pt idx="40">
                  <c:v>63.0886</c:v>
                </c:pt>
                <c:pt idx="41">
                  <c:v>61.568300000000171</c:v>
                </c:pt>
                <c:pt idx="42">
                  <c:v>60.016000000000005</c:v>
                </c:pt>
                <c:pt idx="43">
                  <c:v>58.453800000000001</c:v>
                </c:pt>
                <c:pt idx="44">
                  <c:v>57.025800000000011</c:v>
                </c:pt>
                <c:pt idx="45">
                  <c:v>55.780700000000003</c:v>
                </c:pt>
                <c:pt idx="46">
                  <c:v>54.662200000000013</c:v>
                </c:pt>
                <c:pt idx="47">
                  <c:v>53.656200000000005</c:v>
                </c:pt>
                <c:pt idx="48">
                  <c:v>52.726300000000194</c:v>
                </c:pt>
                <c:pt idx="49">
                  <c:v>51.894600000000004</c:v>
                </c:pt>
                <c:pt idx="50">
                  <c:v>51.267400000000002</c:v>
                </c:pt>
                <c:pt idx="51">
                  <c:v>50.710100000000011</c:v>
                </c:pt>
                <c:pt idx="52">
                  <c:v>50.134600000000006</c:v>
                </c:pt>
                <c:pt idx="53">
                  <c:v>49.625500000000208</c:v>
                </c:pt>
                <c:pt idx="54">
                  <c:v>49.230500000000013</c:v>
                </c:pt>
                <c:pt idx="55">
                  <c:v>49.009900000000002</c:v>
                </c:pt>
                <c:pt idx="56">
                  <c:v>48.872900000000001</c:v>
                </c:pt>
                <c:pt idx="57">
                  <c:v>49.032800000000002</c:v>
                </c:pt>
                <c:pt idx="58">
                  <c:v>50.879100000000001</c:v>
                </c:pt>
                <c:pt idx="59">
                  <c:v>56.813099999999999</c:v>
                </c:pt>
                <c:pt idx="60">
                  <c:v>68.803299999999993</c:v>
                </c:pt>
                <c:pt idx="61">
                  <c:v>85.001999999999995</c:v>
                </c:pt>
                <c:pt idx="62">
                  <c:v>98.211500000000356</c:v>
                </c:pt>
                <c:pt idx="63">
                  <c:v>104.91140000000034</c:v>
                </c:pt>
                <c:pt idx="64">
                  <c:v>109.66849999999998</c:v>
                </c:pt>
                <c:pt idx="65">
                  <c:v>116.2047</c:v>
                </c:pt>
                <c:pt idx="66">
                  <c:v>122.43</c:v>
                </c:pt>
                <c:pt idx="67">
                  <c:v>122.5685</c:v>
                </c:pt>
                <c:pt idx="68">
                  <c:v>112.98150000000012</c:v>
                </c:pt>
                <c:pt idx="69">
                  <c:v>96.506100000000004</c:v>
                </c:pt>
                <c:pt idx="70">
                  <c:v>81.372499999999988</c:v>
                </c:pt>
                <c:pt idx="71">
                  <c:v>73.6036</c:v>
                </c:pt>
                <c:pt idx="72">
                  <c:v>70.762200000000007</c:v>
                </c:pt>
                <c:pt idx="73">
                  <c:v>67.7483</c:v>
                </c:pt>
                <c:pt idx="74">
                  <c:v>64.1126</c:v>
                </c:pt>
                <c:pt idx="75">
                  <c:v>61.233300000000163</c:v>
                </c:pt>
                <c:pt idx="76">
                  <c:v>58.952100000000002</c:v>
                </c:pt>
                <c:pt idx="77">
                  <c:v>56.987400000000001</c:v>
                </c:pt>
                <c:pt idx="78">
                  <c:v>55.756900000000002</c:v>
                </c:pt>
                <c:pt idx="79">
                  <c:v>55.317899999999995</c:v>
                </c:pt>
                <c:pt idx="80">
                  <c:v>55.192200000000113</c:v>
                </c:pt>
                <c:pt idx="81">
                  <c:v>55.182200000000002</c:v>
                </c:pt>
                <c:pt idx="82">
                  <c:v>55.669600000000003</c:v>
                </c:pt>
                <c:pt idx="83">
                  <c:v>56.661700000000003</c:v>
                </c:pt>
                <c:pt idx="84">
                  <c:v>57.285900000000012</c:v>
                </c:pt>
                <c:pt idx="85">
                  <c:v>57.0946</c:v>
                </c:pt>
                <c:pt idx="86">
                  <c:v>56.710500000000003</c:v>
                </c:pt>
                <c:pt idx="87">
                  <c:v>56.478000000000002</c:v>
                </c:pt>
                <c:pt idx="88">
                  <c:v>56.192100000000238</c:v>
                </c:pt>
                <c:pt idx="89">
                  <c:v>55.727000000000011</c:v>
                </c:pt>
                <c:pt idx="90">
                  <c:v>54.671700000000001</c:v>
                </c:pt>
                <c:pt idx="91">
                  <c:v>51.969700000000003</c:v>
                </c:pt>
                <c:pt idx="92">
                  <c:v>47.622300000000223</c:v>
                </c:pt>
                <c:pt idx="93">
                  <c:v>43.476600000000005</c:v>
                </c:pt>
                <c:pt idx="94">
                  <c:v>40.904299999999999</c:v>
                </c:pt>
                <c:pt idx="95">
                  <c:v>39.370600000000003</c:v>
                </c:pt>
                <c:pt idx="96">
                  <c:v>37.664100000000012</c:v>
                </c:pt>
                <c:pt idx="97">
                  <c:v>35.568600000000011</c:v>
                </c:pt>
                <c:pt idx="98">
                  <c:v>33.509500000000003</c:v>
                </c:pt>
                <c:pt idx="99">
                  <c:v>31.701000000000001</c:v>
                </c:pt>
                <c:pt idx="100">
                  <c:v>30.134300000000035</c:v>
                </c:pt>
                <c:pt idx="101">
                  <c:v>28.749399999999884</c:v>
                </c:pt>
                <c:pt idx="102">
                  <c:v>27.631699999999999</c:v>
                </c:pt>
                <c:pt idx="103">
                  <c:v>26.925899999999899</c:v>
                </c:pt>
                <c:pt idx="104">
                  <c:v>26.5547</c:v>
                </c:pt>
                <c:pt idx="105">
                  <c:v>26.374600000000001</c:v>
                </c:pt>
                <c:pt idx="106">
                  <c:v>26.317200000000035</c:v>
                </c:pt>
                <c:pt idx="107">
                  <c:v>26.322399999999895</c:v>
                </c:pt>
                <c:pt idx="108">
                  <c:v>26.347899999999999</c:v>
                </c:pt>
                <c:pt idx="109">
                  <c:v>26.33879999999991</c:v>
                </c:pt>
                <c:pt idx="110">
                  <c:v>26.261199999999899</c:v>
                </c:pt>
                <c:pt idx="111">
                  <c:v>26.133299999999988</c:v>
                </c:pt>
                <c:pt idx="112">
                  <c:v>25.974399999999989</c:v>
                </c:pt>
                <c:pt idx="113">
                  <c:v>25.807099999999988</c:v>
                </c:pt>
                <c:pt idx="114">
                  <c:v>25.653099999999988</c:v>
                </c:pt>
                <c:pt idx="115">
                  <c:v>25.512</c:v>
                </c:pt>
                <c:pt idx="116">
                  <c:v>25.3596</c:v>
                </c:pt>
                <c:pt idx="117">
                  <c:v>25.2072</c:v>
                </c:pt>
                <c:pt idx="118">
                  <c:v>25.079899999999999</c:v>
                </c:pt>
                <c:pt idx="119">
                  <c:v>24.978899999999989</c:v>
                </c:pt>
                <c:pt idx="120">
                  <c:v>24.912599999999884</c:v>
                </c:pt>
                <c:pt idx="121">
                  <c:v>24.856000000000005</c:v>
                </c:pt>
                <c:pt idx="122">
                  <c:v>24.828499999999895</c:v>
                </c:pt>
                <c:pt idx="123">
                  <c:v>24.901</c:v>
                </c:pt>
                <c:pt idx="124">
                  <c:v>25.286199999999877</c:v>
                </c:pt>
                <c:pt idx="125">
                  <c:v>26.863399999999899</c:v>
                </c:pt>
                <c:pt idx="126">
                  <c:v>29.897900000000035</c:v>
                </c:pt>
                <c:pt idx="127">
                  <c:v>32.727700000000013</c:v>
                </c:pt>
                <c:pt idx="128">
                  <c:v>34.697800000000001</c:v>
                </c:pt>
                <c:pt idx="129">
                  <c:v>38.0152</c:v>
                </c:pt>
                <c:pt idx="130">
                  <c:v>44.0593</c:v>
                </c:pt>
                <c:pt idx="131">
                  <c:v>49.992300000000171</c:v>
                </c:pt>
                <c:pt idx="132">
                  <c:v>52.907000000000004</c:v>
                </c:pt>
                <c:pt idx="133">
                  <c:v>55.667500000000011</c:v>
                </c:pt>
                <c:pt idx="134">
                  <c:v>61.853899999999996</c:v>
                </c:pt>
                <c:pt idx="135">
                  <c:v>68.77379999999998</c:v>
                </c:pt>
                <c:pt idx="136">
                  <c:v>72.432900000000004</c:v>
                </c:pt>
                <c:pt idx="137">
                  <c:v>74.296800000000005</c:v>
                </c:pt>
                <c:pt idx="138">
                  <c:v>77.231399999999994</c:v>
                </c:pt>
                <c:pt idx="139">
                  <c:v>80.803299999999993</c:v>
                </c:pt>
                <c:pt idx="140">
                  <c:v>83.723600000000005</c:v>
                </c:pt>
                <c:pt idx="141">
                  <c:v>86.406599999999997</c:v>
                </c:pt>
                <c:pt idx="142">
                  <c:v>89.6995</c:v>
                </c:pt>
                <c:pt idx="143">
                  <c:v>93.273499999999999</c:v>
                </c:pt>
                <c:pt idx="144">
                  <c:v>95.971400000000003</c:v>
                </c:pt>
                <c:pt idx="145">
                  <c:v>97.825000000000003</c:v>
                </c:pt>
                <c:pt idx="146">
                  <c:v>99.8108</c:v>
                </c:pt>
                <c:pt idx="147">
                  <c:v>101.8907</c:v>
                </c:pt>
                <c:pt idx="148">
                  <c:v>102.5013</c:v>
                </c:pt>
                <c:pt idx="149">
                  <c:v>98.707800000000006</c:v>
                </c:pt>
                <c:pt idx="150">
                  <c:v>89.264600000000371</c:v>
                </c:pt>
                <c:pt idx="151">
                  <c:v>78.697400000000002</c:v>
                </c:pt>
                <c:pt idx="152">
                  <c:v>70.416500000000127</c:v>
                </c:pt>
                <c:pt idx="153">
                  <c:v>62.279800000000002</c:v>
                </c:pt>
                <c:pt idx="154">
                  <c:v>54.647000000000006</c:v>
                </c:pt>
                <c:pt idx="155">
                  <c:v>49.947200000000002</c:v>
                </c:pt>
                <c:pt idx="156">
                  <c:v>47.037200000000006</c:v>
                </c:pt>
                <c:pt idx="157">
                  <c:v>44.067700000000002</c:v>
                </c:pt>
                <c:pt idx="158">
                  <c:v>41.442600000000006</c:v>
                </c:pt>
                <c:pt idx="159">
                  <c:v>39.803600000000003</c:v>
                </c:pt>
                <c:pt idx="160">
                  <c:v>38.473100000000002</c:v>
                </c:pt>
                <c:pt idx="161">
                  <c:v>35.607300000000002</c:v>
                </c:pt>
                <c:pt idx="162">
                  <c:v>30.7012</c:v>
                </c:pt>
                <c:pt idx="163">
                  <c:v>25.953499999999895</c:v>
                </c:pt>
                <c:pt idx="164">
                  <c:v>23.2041</c:v>
                </c:pt>
                <c:pt idx="165">
                  <c:v>22.134799999999988</c:v>
                </c:pt>
                <c:pt idx="166">
                  <c:v>21.661899999999999</c:v>
                </c:pt>
                <c:pt idx="167">
                  <c:v>21.178799999999907</c:v>
                </c:pt>
                <c:pt idx="168">
                  <c:v>20.569800000000001</c:v>
                </c:pt>
                <c:pt idx="169">
                  <c:v>19.8689</c:v>
                </c:pt>
                <c:pt idx="170">
                  <c:v>19.039200000000001</c:v>
                </c:pt>
                <c:pt idx="171">
                  <c:v>18.2133</c:v>
                </c:pt>
                <c:pt idx="172">
                  <c:v>17.8047</c:v>
                </c:pt>
                <c:pt idx="173">
                  <c:v>17.691199999999988</c:v>
                </c:pt>
                <c:pt idx="174">
                  <c:v>17.2075</c:v>
                </c:pt>
                <c:pt idx="175">
                  <c:v>16.366900000000001</c:v>
                </c:pt>
                <c:pt idx="176">
                  <c:v>15.8673</c:v>
                </c:pt>
                <c:pt idx="177">
                  <c:v>16.176400000000001</c:v>
                </c:pt>
                <c:pt idx="178">
                  <c:v>17.029699999999895</c:v>
                </c:pt>
                <c:pt idx="179">
                  <c:v>17.6586</c:v>
                </c:pt>
                <c:pt idx="180">
                  <c:v>17.673100000000005</c:v>
                </c:pt>
                <c:pt idx="181">
                  <c:v>17.076699999999903</c:v>
                </c:pt>
                <c:pt idx="182">
                  <c:v>15.905800000000006</c:v>
                </c:pt>
                <c:pt idx="183">
                  <c:v>14.5768</c:v>
                </c:pt>
                <c:pt idx="184">
                  <c:v>13.630700000000001</c:v>
                </c:pt>
                <c:pt idx="185">
                  <c:v>13.1752</c:v>
                </c:pt>
                <c:pt idx="186">
                  <c:v>12.9503</c:v>
                </c:pt>
                <c:pt idx="187">
                  <c:v>12.5937</c:v>
                </c:pt>
                <c:pt idx="188">
                  <c:v>11.9712</c:v>
                </c:pt>
                <c:pt idx="189">
                  <c:v>11.247199999999999</c:v>
                </c:pt>
                <c:pt idx="190">
                  <c:v>10.589700000000002</c:v>
                </c:pt>
                <c:pt idx="191">
                  <c:v>10.059200000000002</c:v>
                </c:pt>
                <c:pt idx="192">
                  <c:v>9.6218000000000004</c:v>
                </c:pt>
                <c:pt idx="193">
                  <c:v>9.2488999999999972</c:v>
                </c:pt>
                <c:pt idx="194">
                  <c:v>8.9454000000000047</c:v>
                </c:pt>
                <c:pt idx="195">
                  <c:v>8.7235000000000014</c:v>
                </c:pt>
                <c:pt idx="196">
                  <c:v>8.6149000000000004</c:v>
                </c:pt>
                <c:pt idx="197">
                  <c:v>8.6036000000000001</c:v>
                </c:pt>
                <c:pt idx="198">
                  <c:v>8.6366000000000014</c:v>
                </c:pt>
                <c:pt idx="199">
                  <c:v>8.6975000000000016</c:v>
                </c:pt>
                <c:pt idx="200">
                  <c:v>8.81</c:v>
                </c:pt>
                <c:pt idx="201">
                  <c:v>8.9573</c:v>
                </c:pt>
                <c:pt idx="202">
                  <c:v>9.0421000000000014</c:v>
                </c:pt>
                <c:pt idx="203">
                  <c:v>9.0095000000000027</c:v>
                </c:pt>
                <c:pt idx="204">
                  <c:v>8.9159000000000006</c:v>
                </c:pt>
                <c:pt idx="205">
                  <c:v>8.8134000000000068</c:v>
                </c:pt>
                <c:pt idx="206">
                  <c:v>8.7096</c:v>
                </c:pt>
                <c:pt idx="207">
                  <c:v>8.6061000000000014</c:v>
                </c:pt>
                <c:pt idx="208">
                  <c:v>8.5151000000000003</c:v>
                </c:pt>
                <c:pt idx="209">
                  <c:v>8.4555000000000575</c:v>
                </c:pt>
                <c:pt idx="210">
                  <c:v>8.4253</c:v>
                </c:pt>
                <c:pt idx="211">
                  <c:v>8.4383999999999997</c:v>
                </c:pt>
                <c:pt idx="212">
                  <c:v>8.6230000000000011</c:v>
                </c:pt>
                <c:pt idx="213">
                  <c:v>9.3335000000000008</c:v>
                </c:pt>
                <c:pt idx="214">
                  <c:v>10.530800000000001</c:v>
                </c:pt>
                <c:pt idx="215">
                  <c:v>11.481200000000001</c:v>
                </c:pt>
                <c:pt idx="216">
                  <c:v>11.839500000000006</c:v>
                </c:pt>
                <c:pt idx="217">
                  <c:v>11.7376</c:v>
                </c:pt>
                <c:pt idx="218">
                  <c:v>11.138299999999999</c:v>
                </c:pt>
                <c:pt idx="219">
                  <c:v>10.440800000000001</c:v>
                </c:pt>
                <c:pt idx="220">
                  <c:v>10.1936</c:v>
                </c:pt>
                <c:pt idx="221">
                  <c:v>10.186300000000001</c:v>
                </c:pt>
                <c:pt idx="222">
                  <c:v>9.9679000000000002</c:v>
                </c:pt>
                <c:pt idx="223">
                  <c:v>9.4529000000000067</c:v>
                </c:pt>
                <c:pt idx="224">
                  <c:v>8.8375000000000004</c:v>
                </c:pt>
                <c:pt idx="225">
                  <c:v>8.3000000000000007</c:v>
                </c:pt>
                <c:pt idx="226">
                  <c:v>7.8723999999999998</c:v>
                </c:pt>
                <c:pt idx="227">
                  <c:v>7.4912000000000134</c:v>
                </c:pt>
                <c:pt idx="228">
                  <c:v>7.1263999999999985</c:v>
                </c:pt>
                <c:pt idx="229">
                  <c:v>6.7988999999999997</c:v>
                </c:pt>
                <c:pt idx="230">
                  <c:v>6.5286</c:v>
                </c:pt>
                <c:pt idx="231">
                  <c:v>6.3053999999999997</c:v>
                </c:pt>
                <c:pt idx="232">
                  <c:v>6.1189999999999856</c:v>
                </c:pt>
                <c:pt idx="233">
                  <c:v>5.9853000000000014</c:v>
                </c:pt>
                <c:pt idx="234">
                  <c:v>5.9618000000000002</c:v>
                </c:pt>
                <c:pt idx="235">
                  <c:v>6.1724999999999985</c:v>
                </c:pt>
                <c:pt idx="236">
                  <c:v>6.6247999999999845</c:v>
                </c:pt>
                <c:pt idx="237">
                  <c:v>7.1067999999999998</c:v>
                </c:pt>
                <c:pt idx="238">
                  <c:v>7.4189999999999996</c:v>
                </c:pt>
                <c:pt idx="239">
                  <c:v>7.5190999999999999</c:v>
                </c:pt>
                <c:pt idx="240">
                  <c:v>7.4613000000000014</c:v>
                </c:pt>
                <c:pt idx="241">
                  <c:v>7.3334000000000001</c:v>
                </c:pt>
                <c:pt idx="242">
                  <c:v>7.1958999999999955</c:v>
                </c:pt>
                <c:pt idx="243">
                  <c:v>7.0819000000000001</c:v>
                </c:pt>
                <c:pt idx="244">
                  <c:v>6.9981999999999998</c:v>
                </c:pt>
                <c:pt idx="245">
                  <c:v>6.9403000000000024</c:v>
                </c:pt>
                <c:pt idx="246">
                  <c:v>6.9279999999999955</c:v>
                </c:pt>
                <c:pt idx="247">
                  <c:v>6.9564000000000004</c:v>
                </c:pt>
                <c:pt idx="248">
                  <c:v>6.9864000000000024</c:v>
                </c:pt>
                <c:pt idx="249">
                  <c:v>7.0020999999999995</c:v>
                </c:pt>
                <c:pt idx="250">
                  <c:v>7.0280999999999985</c:v>
                </c:pt>
                <c:pt idx="251">
                  <c:v>7.2472000000000003</c:v>
                </c:pt>
                <c:pt idx="252">
                  <c:v>7.9170999999999996</c:v>
                </c:pt>
                <c:pt idx="253">
                  <c:v>8.7911000000000001</c:v>
                </c:pt>
                <c:pt idx="254">
                  <c:v>9.6454000000000004</c:v>
                </c:pt>
                <c:pt idx="255">
                  <c:v>10.848800000000001</c:v>
                </c:pt>
                <c:pt idx="256">
                  <c:v>12.479600000000024</c:v>
                </c:pt>
                <c:pt idx="257">
                  <c:v>14.5151</c:v>
                </c:pt>
                <c:pt idx="258">
                  <c:v>17.203499999999895</c:v>
                </c:pt>
                <c:pt idx="259">
                  <c:v>20.709800000000001</c:v>
                </c:pt>
                <c:pt idx="260">
                  <c:v>24.603300000000001</c:v>
                </c:pt>
                <c:pt idx="261">
                  <c:v>27.963999999999899</c:v>
                </c:pt>
                <c:pt idx="262">
                  <c:v>29.892199999999907</c:v>
                </c:pt>
                <c:pt idx="263">
                  <c:v>29.339900000000096</c:v>
                </c:pt>
                <c:pt idx="264">
                  <c:v>26.052800000000001</c:v>
                </c:pt>
                <c:pt idx="265">
                  <c:v>22.038799999999895</c:v>
                </c:pt>
                <c:pt idx="266">
                  <c:v>19.613600000000005</c:v>
                </c:pt>
                <c:pt idx="267">
                  <c:v>18.930599999999895</c:v>
                </c:pt>
                <c:pt idx="268">
                  <c:v>18.840900000000001</c:v>
                </c:pt>
                <c:pt idx="269">
                  <c:v>18.138200000000001</c:v>
                </c:pt>
                <c:pt idx="270">
                  <c:v>16.301800000000089</c:v>
                </c:pt>
                <c:pt idx="271">
                  <c:v>14.075400000000052</c:v>
                </c:pt>
                <c:pt idx="272">
                  <c:v>12.398300000000001</c:v>
                </c:pt>
                <c:pt idx="273">
                  <c:v>11.268000000000001</c:v>
                </c:pt>
                <c:pt idx="274">
                  <c:v>10.399900000000002</c:v>
                </c:pt>
                <c:pt idx="275">
                  <c:v>9.7479999999999993</c:v>
                </c:pt>
                <c:pt idx="276">
                  <c:v>9.2243999999999993</c:v>
                </c:pt>
                <c:pt idx="277">
                  <c:v>8.7523</c:v>
                </c:pt>
                <c:pt idx="278">
                  <c:v>8.3252000000000006</c:v>
                </c:pt>
                <c:pt idx="279">
                  <c:v>7.9658999999999995</c:v>
                </c:pt>
                <c:pt idx="280">
                  <c:v>7.7315000000000014</c:v>
                </c:pt>
                <c:pt idx="281">
                  <c:v>7.6249999999999716</c:v>
                </c:pt>
                <c:pt idx="282">
                  <c:v>7.5800999999999998</c:v>
                </c:pt>
                <c:pt idx="283">
                  <c:v>7.5869</c:v>
                </c:pt>
                <c:pt idx="284">
                  <c:v>7.6564999999999985</c:v>
                </c:pt>
                <c:pt idx="285">
                  <c:v>7.7351999999999999</c:v>
                </c:pt>
                <c:pt idx="286">
                  <c:v>7.6554999999999955</c:v>
                </c:pt>
                <c:pt idx="287">
                  <c:v>7.3098000000000001</c:v>
                </c:pt>
                <c:pt idx="288">
                  <c:v>6.8414999999999999</c:v>
                </c:pt>
                <c:pt idx="289">
                  <c:v>6.4302000000000232</c:v>
                </c:pt>
                <c:pt idx="290">
                  <c:v>6.1194999999999995</c:v>
                </c:pt>
                <c:pt idx="291">
                  <c:v>5.8764000000000003</c:v>
                </c:pt>
                <c:pt idx="292">
                  <c:v>5.6554999999999955</c:v>
                </c:pt>
                <c:pt idx="293">
                  <c:v>5.4455999999999998</c:v>
                </c:pt>
                <c:pt idx="294">
                  <c:v>5.2617000000000003</c:v>
                </c:pt>
                <c:pt idx="295">
                  <c:v>5.1130999999999975</c:v>
                </c:pt>
                <c:pt idx="296">
                  <c:v>4.9824999999999999</c:v>
                </c:pt>
                <c:pt idx="297">
                  <c:v>4.8477999999999986</c:v>
                </c:pt>
                <c:pt idx="298">
                  <c:v>4.7267999999999999</c:v>
                </c:pt>
                <c:pt idx="299">
                  <c:v>4.6249999999999716</c:v>
                </c:pt>
                <c:pt idx="300">
                  <c:v>4.5488</c:v>
                </c:pt>
                <c:pt idx="301">
                  <c:v>4.5524999999999975</c:v>
                </c:pt>
                <c:pt idx="302">
                  <c:v>4.6853999999999996</c:v>
                </c:pt>
                <c:pt idx="303">
                  <c:v>4.9207999999999998</c:v>
                </c:pt>
                <c:pt idx="304">
                  <c:v>5.1620999999999855</c:v>
                </c:pt>
                <c:pt idx="305">
                  <c:v>5.3238999999999965</c:v>
                </c:pt>
                <c:pt idx="306">
                  <c:v>5.41</c:v>
                </c:pt>
                <c:pt idx="307">
                  <c:v>5.4657999999999998</c:v>
                </c:pt>
                <c:pt idx="308">
                  <c:v>5.5091999999999999</c:v>
                </c:pt>
                <c:pt idx="309">
                  <c:v>5.5438999999999998</c:v>
                </c:pt>
                <c:pt idx="310">
                  <c:v>5.5789</c:v>
                </c:pt>
                <c:pt idx="311">
                  <c:v>5.6251999999999782</c:v>
                </c:pt>
                <c:pt idx="312">
                  <c:v>5.6708999999999996</c:v>
                </c:pt>
                <c:pt idx="313">
                  <c:v>5.7167000000000003</c:v>
                </c:pt>
                <c:pt idx="314">
                  <c:v>5.7775999999999996</c:v>
                </c:pt>
                <c:pt idx="315">
                  <c:v>5.8558999999999966</c:v>
                </c:pt>
                <c:pt idx="316">
                  <c:v>5.9654999999999996</c:v>
                </c:pt>
                <c:pt idx="317">
                  <c:v>6.0967000000000002</c:v>
                </c:pt>
                <c:pt idx="318">
                  <c:v>6.2388000000000003</c:v>
                </c:pt>
                <c:pt idx="319">
                  <c:v>6.4712000000000325</c:v>
                </c:pt>
                <c:pt idx="320">
                  <c:v>6.8754</c:v>
                </c:pt>
                <c:pt idx="321">
                  <c:v>7.1893000000000002</c:v>
                </c:pt>
                <c:pt idx="322">
                  <c:v>7.1649999999999716</c:v>
                </c:pt>
                <c:pt idx="323">
                  <c:v>7.0672999999999995</c:v>
                </c:pt>
                <c:pt idx="324">
                  <c:v>7.1345999999999945</c:v>
                </c:pt>
                <c:pt idx="325">
                  <c:v>7.3003999999999998</c:v>
                </c:pt>
                <c:pt idx="326">
                  <c:v>7.6055999999999955</c:v>
                </c:pt>
                <c:pt idx="327">
                  <c:v>8.1717000000000013</c:v>
                </c:pt>
                <c:pt idx="328">
                  <c:v>9.0910000000000011</c:v>
                </c:pt>
                <c:pt idx="329">
                  <c:v>10.259600000000002</c:v>
                </c:pt>
                <c:pt idx="330">
                  <c:v>11.348100000000001</c:v>
                </c:pt>
                <c:pt idx="331">
                  <c:v>12.6851</c:v>
                </c:pt>
                <c:pt idx="332">
                  <c:v>14.817500000000004</c:v>
                </c:pt>
                <c:pt idx="333">
                  <c:v>17.3629</c:v>
                </c:pt>
                <c:pt idx="334">
                  <c:v>20.101099999999999</c:v>
                </c:pt>
                <c:pt idx="335">
                  <c:v>22.916</c:v>
                </c:pt>
                <c:pt idx="336">
                  <c:v>24.979500000000002</c:v>
                </c:pt>
                <c:pt idx="337">
                  <c:v>26.103800000000035</c:v>
                </c:pt>
                <c:pt idx="338">
                  <c:v>27.256399999999989</c:v>
                </c:pt>
                <c:pt idx="339">
                  <c:v>29.301100000000005</c:v>
                </c:pt>
                <c:pt idx="340">
                  <c:v>32.137100000000011</c:v>
                </c:pt>
                <c:pt idx="341">
                  <c:v>34.989200000000004</c:v>
                </c:pt>
                <c:pt idx="342">
                  <c:v>37.333200000000005</c:v>
                </c:pt>
                <c:pt idx="343">
                  <c:v>38.769100000000194</c:v>
                </c:pt>
                <c:pt idx="344">
                  <c:v>38.018500000000003</c:v>
                </c:pt>
                <c:pt idx="345">
                  <c:v>34.006</c:v>
                </c:pt>
                <c:pt idx="346">
                  <c:v>28.342199999999895</c:v>
                </c:pt>
                <c:pt idx="347">
                  <c:v>23.405899999999907</c:v>
                </c:pt>
                <c:pt idx="348">
                  <c:v>20.0441</c:v>
                </c:pt>
                <c:pt idx="349">
                  <c:v>18.269599999999876</c:v>
                </c:pt>
                <c:pt idx="350">
                  <c:v>17.108000000000001</c:v>
                </c:pt>
                <c:pt idx="351">
                  <c:v>15.568900000000001</c:v>
                </c:pt>
                <c:pt idx="352">
                  <c:v>13.956200000000004</c:v>
                </c:pt>
                <c:pt idx="353">
                  <c:v>12.845000000000002</c:v>
                </c:pt>
                <c:pt idx="354">
                  <c:v>12.196400000000002</c:v>
                </c:pt>
                <c:pt idx="355">
                  <c:v>11.590200000000001</c:v>
                </c:pt>
                <c:pt idx="356">
                  <c:v>10.6418</c:v>
                </c:pt>
                <c:pt idx="357">
                  <c:v>9.3457000000000008</c:v>
                </c:pt>
                <c:pt idx="358">
                  <c:v>8.1460000000000008</c:v>
                </c:pt>
                <c:pt idx="359">
                  <c:v>7.4751000000000003</c:v>
                </c:pt>
                <c:pt idx="360">
                  <c:v>7.3380000000000001</c:v>
                </c:pt>
                <c:pt idx="361">
                  <c:v>7.4053000000000004</c:v>
                </c:pt>
                <c:pt idx="362">
                  <c:v>7.3452000000000002</c:v>
                </c:pt>
                <c:pt idx="363">
                  <c:v>7.0457999999999998</c:v>
                </c:pt>
                <c:pt idx="364">
                  <c:v>6.5950999999999995</c:v>
                </c:pt>
                <c:pt idx="365">
                  <c:v>6.1311999999999998</c:v>
                </c:pt>
                <c:pt idx="366">
                  <c:v>5.7539999999999996</c:v>
                </c:pt>
                <c:pt idx="367">
                  <c:v>5.4895000000000014</c:v>
                </c:pt>
                <c:pt idx="368">
                  <c:v>5.2678999999999965</c:v>
                </c:pt>
                <c:pt idx="369">
                  <c:v>5.0362000000000124</c:v>
                </c:pt>
                <c:pt idx="370">
                  <c:v>4.8380000000000001</c:v>
                </c:pt>
                <c:pt idx="371">
                  <c:v>4.7438000000000002</c:v>
                </c:pt>
                <c:pt idx="372">
                  <c:v>4.7389000000000001</c:v>
                </c:pt>
                <c:pt idx="373">
                  <c:v>4.7302000000000124</c:v>
                </c:pt>
                <c:pt idx="374">
                  <c:v>4.6480999999999995</c:v>
                </c:pt>
                <c:pt idx="375">
                  <c:v>4.4885999999999999</c:v>
                </c:pt>
                <c:pt idx="376">
                  <c:v>4.2942999999999998</c:v>
                </c:pt>
                <c:pt idx="377">
                  <c:v>4.1092000000000004</c:v>
                </c:pt>
                <c:pt idx="378">
                  <c:v>3.9507999999999988</c:v>
                </c:pt>
                <c:pt idx="379">
                  <c:v>3.8279999999999998</c:v>
                </c:pt>
                <c:pt idx="380">
                  <c:v>3.7444000000000002</c:v>
                </c:pt>
                <c:pt idx="381">
                  <c:v>3.6901000000000002</c:v>
                </c:pt>
                <c:pt idx="382">
                  <c:v>3.6524999999999967</c:v>
                </c:pt>
                <c:pt idx="383">
                  <c:v>3.6242000000000001</c:v>
                </c:pt>
                <c:pt idx="384">
                  <c:v>3.6036999999999999</c:v>
                </c:pt>
                <c:pt idx="385">
                  <c:v>3.5832000000000002</c:v>
                </c:pt>
                <c:pt idx="386">
                  <c:v>3.5607000000000002</c:v>
                </c:pt>
                <c:pt idx="387">
                  <c:v>3.5417999999999998</c:v>
                </c:pt>
                <c:pt idx="388">
                  <c:v>3.52</c:v>
                </c:pt>
                <c:pt idx="389">
                  <c:v>3.4868999999999977</c:v>
                </c:pt>
                <c:pt idx="390">
                  <c:v>3.4377999999999997</c:v>
                </c:pt>
                <c:pt idx="391">
                  <c:v>3.3883000000000001</c:v>
                </c:pt>
                <c:pt idx="392">
                  <c:v>3.3449</c:v>
                </c:pt>
                <c:pt idx="393">
                  <c:v>3.2982999999999998</c:v>
                </c:pt>
                <c:pt idx="394">
                  <c:v>3.2511000000000001</c:v>
                </c:pt>
                <c:pt idx="395">
                  <c:v>3.2107999999999999</c:v>
                </c:pt>
                <c:pt idx="396">
                  <c:v>3.1753</c:v>
                </c:pt>
                <c:pt idx="397">
                  <c:v>3.1467999999999998</c:v>
                </c:pt>
                <c:pt idx="398">
                  <c:v>3.1307999999999998</c:v>
                </c:pt>
                <c:pt idx="399">
                  <c:v>3.1236999999999999</c:v>
                </c:pt>
                <c:pt idx="400">
                  <c:v>3.1145</c:v>
                </c:pt>
                <c:pt idx="401">
                  <c:v>3.1029</c:v>
                </c:pt>
                <c:pt idx="402">
                  <c:v>3.0985</c:v>
                </c:pt>
                <c:pt idx="403">
                  <c:v>3.0981999999999998</c:v>
                </c:pt>
                <c:pt idx="404">
                  <c:v>3.1059000000000001</c:v>
                </c:pt>
                <c:pt idx="405">
                  <c:v>3.1282999999999999</c:v>
                </c:pt>
                <c:pt idx="406">
                  <c:v>3.1595</c:v>
                </c:pt>
                <c:pt idx="407">
                  <c:v>3.2227000000000001</c:v>
                </c:pt>
                <c:pt idx="408">
                  <c:v>3.4112999999999967</c:v>
                </c:pt>
                <c:pt idx="409">
                  <c:v>3.8853999999999997</c:v>
                </c:pt>
                <c:pt idx="410">
                  <c:v>4.6989999999999945</c:v>
                </c:pt>
                <c:pt idx="411">
                  <c:v>5.4384000000000023</c:v>
                </c:pt>
                <c:pt idx="412">
                  <c:v>5.5724</c:v>
                </c:pt>
                <c:pt idx="413">
                  <c:v>5.2864000000000004</c:v>
                </c:pt>
                <c:pt idx="414">
                  <c:v>5.1128999999999865</c:v>
                </c:pt>
                <c:pt idx="415">
                  <c:v>5.1428999999999965</c:v>
                </c:pt>
                <c:pt idx="416">
                  <c:v>5.0846999999999998</c:v>
                </c:pt>
                <c:pt idx="417">
                  <c:v>4.7717000000000134</c:v>
                </c:pt>
                <c:pt idx="418">
                  <c:v>4.3530999999999995</c:v>
                </c:pt>
                <c:pt idx="419">
                  <c:v>4.0026999999999999</c:v>
                </c:pt>
                <c:pt idx="420">
                  <c:v>3.7544</c:v>
                </c:pt>
                <c:pt idx="421">
                  <c:v>3.5727999999999978</c:v>
                </c:pt>
                <c:pt idx="422">
                  <c:v>3.4314999999999967</c:v>
                </c:pt>
                <c:pt idx="423">
                  <c:v>3.3190999999999891</c:v>
                </c:pt>
                <c:pt idx="424">
                  <c:v>3.2279000000000115</c:v>
                </c:pt>
                <c:pt idx="425">
                  <c:v>3.1604000000000001</c:v>
                </c:pt>
                <c:pt idx="426">
                  <c:v>3.1118999999999977</c:v>
                </c:pt>
                <c:pt idx="427">
                  <c:v>3.0619999999999998</c:v>
                </c:pt>
                <c:pt idx="428">
                  <c:v>3.0108999999999977</c:v>
                </c:pt>
                <c:pt idx="429">
                  <c:v>2.9634999999999998</c:v>
                </c:pt>
                <c:pt idx="430">
                  <c:v>2.9245000000000001</c:v>
                </c:pt>
                <c:pt idx="431">
                  <c:v>2.8909999999999987</c:v>
                </c:pt>
                <c:pt idx="432">
                  <c:v>2.8626999999999967</c:v>
                </c:pt>
                <c:pt idx="433">
                  <c:v>2.8391999999999977</c:v>
                </c:pt>
                <c:pt idx="434">
                  <c:v>2.8212999999999977</c:v>
                </c:pt>
                <c:pt idx="435">
                  <c:v>2.8102999999999967</c:v>
                </c:pt>
                <c:pt idx="436">
                  <c:v>2.8057999999999987</c:v>
                </c:pt>
                <c:pt idx="437">
                  <c:v>2.8039999999999998</c:v>
                </c:pt>
                <c:pt idx="438">
                  <c:v>2.8059999999999987</c:v>
                </c:pt>
                <c:pt idx="439">
                  <c:v>2.8155999999999977</c:v>
                </c:pt>
                <c:pt idx="440">
                  <c:v>2.8297999999999988</c:v>
                </c:pt>
                <c:pt idx="441">
                  <c:v>2.8498999999999977</c:v>
                </c:pt>
                <c:pt idx="442">
                  <c:v>2.8803999999999998</c:v>
                </c:pt>
                <c:pt idx="443">
                  <c:v>2.9205999999999999</c:v>
                </c:pt>
                <c:pt idx="444">
                  <c:v>2.9595999999999987</c:v>
                </c:pt>
                <c:pt idx="445">
                  <c:v>3.0141999999999998</c:v>
                </c:pt>
                <c:pt idx="446">
                  <c:v>3.1208999999999998</c:v>
                </c:pt>
                <c:pt idx="447">
                  <c:v>3.2907999999999999</c:v>
                </c:pt>
                <c:pt idx="448">
                  <c:v>3.4792999999999967</c:v>
                </c:pt>
                <c:pt idx="449">
                  <c:v>3.7040000000000002</c:v>
                </c:pt>
                <c:pt idx="450">
                  <c:v>4.0289999999999955</c:v>
                </c:pt>
                <c:pt idx="451">
                  <c:v>4.4995000000000003</c:v>
                </c:pt>
                <c:pt idx="452">
                  <c:v>5.2328000000000001</c:v>
                </c:pt>
                <c:pt idx="453">
                  <c:v>6.5488</c:v>
                </c:pt>
                <c:pt idx="454">
                  <c:v>8.2568000000000001</c:v>
                </c:pt>
                <c:pt idx="455">
                  <c:v>9.4910000000000014</c:v>
                </c:pt>
                <c:pt idx="456">
                  <c:v>9.9899000000000004</c:v>
                </c:pt>
                <c:pt idx="457">
                  <c:v>10.1907</c:v>
                </c:pt>
                <c:pt idx="458">
                  <c:v>10.193100000000001</c:v>
                </c:pt>
                <c:pt idx="459">
                  <c:v>9.7119</c:v>
                </c:pt>
                <c:pt idx="460">
                  <c:v>8.8752000000000066</c:v>
                </c:pt>
                <c:pt idx="461">
                  <c:v>8.1840000000000011</c:v>
                </c:pt>
                <c:pt idx="462">
                  <c:v>7.7017000000000024</c:v>
                </c:pt>
                <c:pt idx="463">
                  <c:v>7.2119</c:v>
                </c:pt>
                <c:pt idx="464">
                  <c:v>6.6429999999999945</c:v>
                </c:pt>
                <c:pt idx="465">
                  <c:v>5.9686000000000003</c:v>
                </c:pt>
                <c:pt idx="466">
                  <c:v>5.2542</c:v>
                </c:pt>
                <c:pt idx="467">
                  <c:v>4.6212</c:v>
                </c:pt>
                <c:pt idx="468">
                  <c:v>4.1292</c:v>
                </c:pt>
                <c:pt idx="469">
                  <c:v>3.7938000000000001</c:v>
                </c:pt>
                <c:pt idx="470">
                  <c:v>3.5931999999999999</c:v>
                </c:pt>
                <c:pt idx="471">
                  <c:v>3.4855999999999998</c:v>
                </c:pt>
                <c:pt idx="472">
                  <c:v>3.4333999999999998</c:v>
                </c:pt>
                <c:pt idx="473">
                  <c:v>3.3959999999999977</c:v>
                </c:pt>
                <c:pt idx="474">
                  <c:v>3.3439999999999999</c:v>
                </c:pt>
                <c:pt idx="475">
                  <c:v>3.2840000000000011</c:v>
                </c:pt>
                <c:pt idx="476">
                  <c:v>3.2351000000000001</c:v>
                </c:pt>
                <c:pt idx="477">
                  <c:v>3.2099000000000002</c:v>
                </c:pt>
                <c:pt idx="478">
                  <c:v>3.183100000000012</c:v>
                </c:pt>
                <c:pt idx="479">
                  <c:v>3.1236000000000002</c:v>
                </c:pt>
                <c:pt idx="480">
                  <c:v>3.0268999999999977</c:v>
                </c:pt>
                <c:pt idx="481">
                  <c:v>2.9230999999999998</c:v>
                </c:pt>
                <c:pt idx="482">
                  <c:v>2.8387999999999987</c:v>
                </c:pt>
                <c:pt idx="483">
                  <c:v>2.787900000000012</c:v>
                </c:pt>
                <c:pt idx="484">
                  <c:v>2.7675000000000121</c:v>
                </c:pt>
                <c:pt idx="485">
                  <c:v>2.7650000000000001</c:v>
                </c:pt>
                <c:pt idx="486">
                  <c:v>2.7698</c:v>
                </c:pt>
                <c:pt idx="487">
                  <c:v>2.778</c:v>
                </c:pt>
                <c:pt idx="488">
                  <c:v>2.7827000000000002</c:v>
                </c:pt>
                <c:pt idx="489">
                  <c:v>2.7846000000000002</c:v>
                </c:pt>
                <c:pt idx="490">
                  <c:v>2.7892999999999999</c:v>
                </c:pt>
                <c:pt idx="491">
                  <c:v>2.7898000000000001</c:v>
                </c:pt>
                <c:pt idx="492">
                  <c:v>2.7776999999999998</c:v>
                </c:pt>
                <c:pt idx="493">
                  <c:v>2.7542</c:v>
                </c:pt>
                <c:pt idx="494">
                  <c:v>2.7231000000000121</c:v>
                </c:pt>
                <c:pt idx="495">
                  <c:v>2.6890999999999998</c:v>
                </c:pt>
                <c:pt idx="496">
                  <c:v>2.6688999999999998</c:v>
                </c:pt>
                <c:pt idx="497">
                  <c:v>2.6619000000000002</c:v>
                </c:pt>
                <c:pt idx="498">
                  <c:v>2.6635000000000106</c:v>
                </c:pt>
                <c:pt idx="499">
                  <c:v>2.6672000000000002</c:v>
                </c:pt>
                <c:pt idx="500">
                  <c:v>2.6680000000000001</c:v>
                </c:pt>
                <c:pt idx="501">
                  <c:v>2.6680999999999999</c:v>
                </c:pt>
                <c:pt idx="502">
                  <c:v>2.6621999999999999</c:v>
                </c:pt>
                <c:pt idx="503">
                  <c:v>2.6564999999999968</c:v>
                </c:pt>
                <c:pt idx="504">
                  <c:v>2.6525999999999987</c:v>
                </c:pt>
                <c:pt idx="505">
                  <c:v>2.6501000000000001</c:v>
                </c:pt>
                <c:pt idx="506">
                  <c:v>2.6503000000000001</c:v>
                </c:pt>
                <c:pt idx="507">
                  <c:v>2.6539999999999999</c:v>
                </c:pt>
                <c:pt idx="508">
                  <c:v>2.6625999999999999</c:v>
                </c:pt>
                <c:pt idx="509">
                  <c:v>2.6709999999999998</c:v>
                </c:pt>
                <c:pt idx="510">
                  <c:v>2.6791999999999998</c:v>
                </c:pt>
                <c:pt idx="511">
                  <c:v>2.6953999999999998</c:v>
                </c:pt>
                <c:pt idx="512">
                  <c:v>2.7159999999999997</c:v>
                </c:pt>
                <c:pt idx="513">
                  <c:v>2.7355</c:v>
                </c:pt>
                <c:pt idx="514">
                  <c:v>2.7648999999999999</c:v>
                </c:pt>
                <c:pt idx="515">
                  <c:v>2.8352999999999891</c:v>
                </c:pt>
                <c:pt idx="516">
                  <c:v>2.9386999999999968</c:v>
                </c:pt>
                <c:pt idx="517">
                  <c:v>3.0397999999999987</c:v>
                </c:pt>
                <c:pt idx="518">
                  <c:v>3.1913</c:v>
                </c:pt>
                <c:pt idx="519">
                  <c:v>3.4647000000000001</c:v>
                </c:pt>
                <c:pt idx="520">
                  <c:v>3.7961999999999998</c:v>
                </c:pt>
                <c:pt idx="521">
                  <c:v>4.0726000000000004</c:v>
                </c:pt>
                <c:pt idx="522">
                  <c:v>4.4227999999999996</c:v>
                </c:pt>
                <c:pt idx="523">
                  <c:v>5.1258999999999855</c:v>
                </c:pt>
                <c:pt idx="524">
                  <c:v>6.0928999999999975</c:v>
                </c:pt>
                <c:pt idx="525">
                  <c:v>6.8960999999999997</c:v>
                </c:pt>
                <c:pt idx="526">
                  <c:v>7.4100999999999999</c:v>
                </c:pt>
                <c:pt idx="527">
                  <c:v>8.0814000000000004</c:v>
                </c:pt>
                <c:pt idx="528">
                  <c:v>9.4221000000000004</c:v>
                </c:pt>
                <c:pt idx="529">
                  <c:v>11.4849</c:v>
                </c:pt>
                <c:pt idx="530">
                  <c:v>13.413600000000002</c:v>
                </c:pt>
                <c:pt idx="531">
                  <c:v>14.369200000000006</c:v>
                </c:pt>
                <c:pt idx="532">
                  <c:v>14.585000000000004</c:v>
                </c:pt>
                <c:pt idx="533">
                  <c:v>14.5421</c:v>
                </c:pt>
                <c:pt idx="534">
                  <c:v>14.374000000000002</c:v>
                </c:pt>
                <c:pt idx="535">
                  <c:v>14.2188</c:v>
                </c:pt>
                <c:pt idx="536">
                  <c:v>14.335000000000004</c:v>
                </c:pt>
                <c:pt idx="537">
                  <c:v>14.922700000000004</c:v>
                </c:pt>
                <c:pt idx="538">
                  <c:v>15.629200000000001</c:v>
                </c:pt>
                <c:pt idx="539">
                  <c:v>15.3812</c:v>
                </c:pt>
                <c:pt idx="540">
                  <c:v>13.796200000000001</c:v>
                </c:pt>
                <c:pt idx="541">
                  <c:v>11.991</c:v>
                </c:pt>
                <c:pt idx="542">
                  <c:v>10.575900000000004</c:v>
                </c:pt>
                <c:pt idx="543">
                  <c:v>9.0851000000000006</c:v>
                </c:pt>
                <c:pt idx="544">
                  <c:v>7.5465999999999998</c:v>
                </c:pt>
                <c:pt idx="545">
                  <c:v>6.3613999999999997</c:v>
                </c:pt>
                <c:pt idx="546">
                  <c:v>5.5484</c:v>
                </c:pt>
                <c:pt idx="547">
                  <c:v>4.9885000000000002</c:v>
                </c:pt>
                <c:pt idx="548">
                  <c:v>4.5932000000000004</c:v>
                </c:pt>
                <c:pt idx="549">
                  <c:v>4.2872000000000003</c:v>
                </c:pt>
                <c:pt idx="550">
                  <c:v>4.0385999999999997</c:v>
                </c:pt>
                <c:pt idx="551">
                  <c:v>3.7985000000000002</c:v>
                </c:pt>
                <c:pt idx="552">
                  <c:v>3.5430999999999999</c:v>
                </c:pt>
                <c:pt idx="553">
                  <c:v>3.3305999999999987</c:v>
                </c:pt>
                <c:pt idx="554">
                  <c:v>3.203500000000012</c:v>
                </c:pt>
                <c:pt idx="555">
                  <c:v>3.1307</c:v>
                </c:pt>
                <c:pt idx="556">
                  <c:v>3.0735999999999999</c:v>
                </c:pt>
                <c:pt idx="557">
                  <c:v>3.0289000000000001</c:v>
                </c:pt>
                <c:pt idx="558">
                  <c:v>2.9971999999999999</c:v>
                </c:pt>
                <c:pt idx="559">
                  <c:v>2.9783999999999997</c:v>
                </c:pt>
                <c:pt idx="560">
                  <c:v>2.9895</c:v>
                </c:pt>
                <c:pt idx="561">
                  <c:v>2.9937</c:v>
                </c:pt>
                <c:pt idx="562">
                  <c:v>2.9314999999999967</c:v>
                </c:pt>
                <c:pt idx="563">
                  <c:v>2.8437000000000001</c:v>
                </c:pt>
                <c:pt idx="564">
                  <c:v>2.7974999999999999</c:v>
                </c:pt>
                <c:pt idx="565">
                  <c:v>2.8016999999999967</c:v>
                </c:pt>
                <c:pt idx="566">
                  <c:v>2.8452999999999977</c:v>
                </c:pt>
                <c:pt idx="567">
                  <c:v>2.8751999999999978</c:v>
                </c:pt>
                <c:pt idx="568">
                  <c:v>2.8498999999999977</c:v>
                </c:pt>
                <c:pt idx="569">
                  <c:v>2.7902999999999998</c:v>
                </c:pt>
                <c:pt idx="570">
                  <c:v>2.7383999999999999</c:v>
                </c:pt>
                <c:pt idx="571">
                  <c:v>2.7210000000000001</c:v>
                </c:pt>
                <c:pt idx="572">
                  <c:v>2.7317999999999998</c:v>
                </c:pt>
                <c:pt idx="573">
                  <c:v>2.7305000000000001</c:v>
                </c:pt>
                <c:pt idx="574">
                  <c:v>2.7006999999999999</c:v>
                </c:pt>
                <c:pt idx="575">
                  <c:v>2.6565999999999987</c:v>
                </c:pt>
                <c:pt idx="576">
                  <c:v>2.6198999999999977</c:v>
                </c:pt>
                <c:pt idx="577">
                  <c:v>2.5972</c:v>
                </c:pt>
                <c:pt idx="578">
                  <c:v>2.5808</c:v>
                </c:pt>
                <c:pt idx="579">
                  <c:v>2.5771000000000002</c:v>
                </c:pt>
                <c:pt idx="580">
                  <c:v>2.5768999999999895</c:v>
                </c:pt>
                <c:pt idx="581">
                  <c:v>2.5733999999999999</c:v>
                </c:pt>
                <c:pt idx="582">
                  <c:v>2.5717999999999988</c:v>
                </c:pt>
                <c:pt idx="583">
                  <c:v>2.5615000000000001</c:v>
                </c:pt>
                <c:pt idx="584">
                  <c:v>2.5467999999999997</c:v>
                </c:pt>
                <c:pt idx="585">
                  <c:v>2.5276999999999998</c:v>
                </c:pt>
                <c:pt idx="586">
                  <c:v>2.4985999999999997</c:v>
                </c:pt>
                <c:pt idx="587">
                  <c:v>2.4689999999999999</c:v>
                </c:pt>
                <c:pt idx="588">
                  <c:v>2.4517999999999978</c:v>
                </c:pt>
                <c:pt idx="589">
                  <c:v>2.4417999999999997</c:v>
                </c:pt>
                <c:pt idx="590">
                  <c:v>2.4415999999999998</c:v>
                </c:pt>
                <c:pt idx="591">
                  <c:v>2.4453</c:v>
                </c:pt>
                <c:pt idx="592">
                  <c:v>2.4411</c:v>
                </c:pt>
                <c:pt idx="593">
                  <c:v>2.4358999999999895</c:v>
                </c:pt>
                <c:pt idx="594">
                  <c:v>2.4314999999999967</c:v>
                </c:pt>
                <c:pt idx="595">
                  <c:v>2.4275000000000002</c:v>
                </c:pt>
                <c:pt idx="596">
                  <c:v>2.4255999999999998</c:v>
                </c:pt>
                <c:pt idx="597">
                  <c:v>2.4263999999999997</c:v>
                </c:pt>
                <c:pt idx="598">
                  <c:v>2.4291</c:v>
                </c:pt>
                <c:pt idx="599">
                  <c:v>2.4289000000000001</c:v>
                </c:pt>
                <c:pt idx="600">
                  <c:v>2.4293</c:v>
                </c:pt>
                <c:pt idx="601">
                  <c:v>2.4300999999999977</c:v>
                </c:pt>
                <c:pt idx="602">
                  <c:v>2.4341999999999997</c:v>
                </c:pt>
                <c:pt idx="603">
                  <c:v>2.4653999999999998</c:v>
                </c:pt>
                <c:pt idx="604">
                  <c:v>2.5434000000000001</c:v>
                </c:pt>
                <c:pt idx="605">
                  <c:v>2.6475000000000106</c:v>
                </c:pt>
                <c:pt idx="606">
                  <c:v>2.7281000000000106</c:v>
                </c:pt>
                <c:pt idx="607">
                  <c:v>2.7284000000000002</c:v>
                </c:pt>
                <c:pt idx="608">
                  <c:v>2.6597999999999997</c:v>
                </c:pt>
                <c:pt idx="609">
                  <c:v>2.5880000000000001</c:v>
                </c:pt>
                <c:pt idx="610">
                  <c:v>2.5321999999999987</c:v>
                </c:pt>
                <c:pt idx="611">
                  <c:v>2.4979999999999998</c:v>
                </c:pt>
                <c:pt idx="612">
                  <c:v>2.4755999999999987</c:v>
                </c:pt>
                <c:pt idx="613">
                  <c:v>2.448</c:v>
                </c:pt>
                <c:pt idx="614">
                  <c:v>2.4184999999999977</c:v>
                </c:pt>
                <c:pt idx="615">
                  <c:v>2.3885000000000001</c:v>
                </c:pt>
                <c:pt idx="616">
                  <c:v>2.3584999999999967</c:v>
                </c:pt>
                <c:pt idx="617">
                  <c:v>2.3417999999999997</c:v>
                </c:pt>
                <c:pt idx="618">
                  <c:v>2.3352999999999891</c:v>
                </c:pt>
                <c:pt idx="619">
                  <c:v>2.3318999999999863</c:v>
                </c:pt>
                <c:pt idx="620">
                  <c:v>2.3305999999999987</c:v>
                </c:pt>
                <c:pt idx="621">
                  <c:v>2.3340999999999967</c:v>
                </c:pt>
                <c:pt idx="622">
                  <c:v>2.3289</c:v>
                </c:pt>
                <c:pt idx="623">
                  <c:v>2.3129999999999895</c:v>
                </c:pt>
                <c:pt idx="624">
                  <c:v>2.3061999999999987</c:v>
                </c:pt>
                <c:pt idx="625">
                  <c:v>2.3008999999999977</c:v>
                </c:pt>
                <c:pt idx="626">
                  <c:v>2.2898999999999998</c:v>
                </c:pt>
                <c:pt idx="627">
                  <c:v>2.2749000000000001</c:v>
                </c:pt>
                <c:pt idx="628">
                  <c:v>2.2606999999999999</c:v>
                </c:pt>
                <c:pt idx="629">
                  <c:v>2.2543000000000002</c:v>
                </c:pt>
                <c:pt idx="630">
                  <c:v>2.2465999999999999</c:v>
                </c:pt>
                <c:pt idx="631">
                  <c:v>2.2382</c:v>
                </c:pt>
                <c:pt idx="632">
                  <c:v>2.2299000000000002</c:v>
                </c:pt>
                <c:pt idx="633">
                  <c:v>2.2195</c:v>
                </c:pt>
                <c:pt idx="634">
                  <c:v>2.2246999999999999</c:v>
                </c:pt>
                <c:pt idx="635">
                  <c:v>2.2397999999999998</c:v>
                </c:pt>
                <c:pt idx="636">
                  <c:v>2.2595000000000001</c:v>
                </c:pt>
                <c:pt idx="637">
                  <c:v>2.2599</c:v>
                </c:pt>
                <c:pt idx="638">
                  <c:v>2.2403000000000106</c:v>
                </c:pt>
                <c:pt idx="639">
                  <c:v>2.2565</c:v>
                </c:pt>
                <c:pt idx="640">
                  <c:v>2.2862</c:v>
                </c:pt>
                <c:pt idx="641">
                  <c:v>2.2974000000000001</c:v>
                </c:pt>
                <c:pt idx="642">
                  <c:v>2.3413999999999997</c:v>
                </c:pt>
                <c:pt idx="643">
                  <c:v>2.4135999999999997</c:v>
                </c:pt>
                <c:pt idx="644">
                  <c:v>2.5030000000000001</c:v>
                </c:pt>
                <c:pt idx="645">
                  <c:v>2.6158999999999977</c:v>
                </c:pt>
                <c:pt idx="646">
                  <c:v>2.722</c:v>
                </c:pt>
                <c:pt idx="647">
                  <c:v>2.7865000000000002</c:v>
                </c:pt>
                <c:pt idx="648">
                  <c:v>2.8543999999999987</c:v>
                </c:pt>
                <c:pt idx="649">
                  <c:v>3.0391999999999997</c:v>
                </c:pt>
                <c:pt idx="650">
                  <c:v>3.403</c:v>
                </c:pt>
                <c:pt idx="651">
                  <c:v>3.8529999999999927</c:v>
                </c:pt>
                <c:pt idx="652">
                  <c:v>4.2442000000000002</c:v>
                </c:pt>
                <c:pt idx="653">
                  <c:v>4.5337000000000014</c:v>
                </c:pt>
                <c:pt idx="654">
                  <c:v>4.6581999999999955</c:v>
                </c:pt>
                <c:pt idx="655">
                  <c:v>4.5207999999999995</c:v>
                </c:pt>
                <c:pt idx="656">
                  <c:v>4.2176999999999998</c:v>
                </c:pt>
                <c:pt idx="657">
                  <c:v>3.9154999999999927</c:v>
                </c:pt>
                <c:pt idx="658">
                  <c:v>3.5808</c:v>
                </c:pt>
                <c:pt idx="659">
                  <c:v>3.2363</c:v>
                </c:pt>
                <c:pt idx="660">
                  <c:v>3.0265999999999997</c:v>
                </c:pt>
                <c:pt idx="661">
                  <c:v>2.9213</c:v>
                </c:pt>
                <c:pt idx="662">
                  <c:v>2.8462999999999967</c:v>
                </c:pt>
                <c:pt idx="663">
                  <c:v>2.7848000000000002</c:v>
                </c:pt>
                <c:pt idx="664">
                  <c:v>2.7227000000000001</c:v>
                </c:pt>
                <c:pt idx="665">
                  <c:v>2.6533000000000002</c:v>
                </c:pt>
                <c:pt idx="666">
                  <c:v>2.5836000000000001</c:v>
                </c:pt>
                <c:pt idx="667">
                  <c:v>2.5219</c:v>
                </c:pt>
                <c:pt idx="668">
                  <c:v>2.4821999999999997</c:v>
                </c:pt>
                <c:pt idx="669">
                  <c:v>2.4617999999999998</c:v>
                </c:pt>
                <c:pt idx="670">
                  <c:v>2.4443999999999999</c:v>
                </c:pt>
                <c:pt idx="671">
                  <c:v>2.4316999999999895</c:v>
                </c:pt>
                <c:pt idx="672">
                  <c:v>2.4276</c:v>
                </c:pt>
                <c:pt idx="673">
                  <c:v>2.4241999999999999</c:v>
                </c:pt>
                <c:pt idx="674">
                  <c:v>2.4133</c:v>
                </c:pt>
                <c:pt idx="675">
                  <c:v>2.3982999999999977</c:v>
                </c:pt>
                <c:pt idx="676">
                  <c:v>2.3771999999999998</c:v>
                </c:pt>
                <c:pt idx="677">
                  <c:v>2.3428999999999967</c:v>
                </c:pt>
                <c:pt idx="678">
                  <c:v>2.3073999999999999</c:v>
                </c:pt>
                <c:pt idx="679">
                  <c:v>2.286</c:v>
                </c:pt>
                <c:pt idx="680">
                  <c:v>2.2772999999999999</c:v>
                </c:pt>
                <c:pt idx="681">
                  <c:v>2.2847000000000106</c:v>
                </c:pt>
                <c:pt idx="682">
                  <c:v>2.2997999999999998</c:v>
                </c:pt>
                <c:pt idx="683">
                  <c:v>2.3095999999999997</c:v>
                </c:pt>
                <c:pt idx="684">
                  <c:v>2.3183999999999987</c:v>
                </c:pt>
                <c:pt idx="685">
                  <c:v>2.3281999999999998</c:v>
                </c:pt>
                <c:pt idx="686">
                  <c:v>2.3290999999999977</c:v>
                </c:pt>
                <c:pt idx="687">
                  <c:v>2.3170999999999977</c:v>
                </c:pt>
                <c:pt idx="688">
                  <c:v>2.2963999999999998</c:v>
                </c:pt>
                <c:pt idx="689">
                  <c:v>2.2759</c:v>
                </c:pt>
                <c:pt idx="690">
                  <c:v>2.2574999999999998</c:v>
                </c:pt>
                <c:pt idx="691">
                  <c:v>2.2474000000000012</c:v>
                </c:pt>
                <c:pt idx="692">
                  <c:v>2.2534999999999998</c:v>
                </c:pt>
                <c:pt idx="693">
                  <c:v>2.2589000000000001</c:v>
                </c:pt>
                <c:pt idx="694">
                  <c:v>2.2481000000000111</c:v>
                </c:pt>
                <c:pt idx="695">
                  <c:v>2.2353000000000001</c:v>
                </c:pt>
                <c:pt idx="696">
                  <c:v>2.223500000000012</c:v>
                </c:pt>
                <c:pt idx="697">
                  <c:v>2.2082999999999999</c:v>
                </c:pt>
                <c:pt idx="698">
                  <c:v>2.2050000000000001</c:v>
                </c:pt>
                <c:pt idx="699">
                  <c:v>2.2069999999999999</c:v>
                </c:pt>
                <c:pt idx="700">
                  <c:v>2.2094</c:v>
                </c:pt>
                <c:pt idx="701">
                  <c:v>2.2119999999999997</c:v>
                </c:pt>
                <c:pt idx="702">
                  <c:v>2.2130000000000001</c:v>
                </c:pt>
                <c:pt idx="703">
                  <c:v>2.2174999999999998</c:v>
                </c:pt>
                <c:pt idx="704">
                  <c:v>2.2231000000000121</c:v>
                </c:pt>
                <c:pt idx="705">
                  <c:v>2.2256</c:v>
                </c:pt>
                <c:pt idx="706">
                  <c:v>2.2298</c:v>
                </c:pt>
                <c:pt idx="707">
                  <c:v>2.2327999999999997</c:v>
                </c:pt>
                <c:pt idx="708">
                  <c:v>2.2351000000000001</c:v>
                </c:pt>
                <c:pt idx="709">
                  <c:v>2.2397</c:v>
                </c:pt>
                <c:pt idx="710">
                  <c:v>2.2557999999999998</c:v>
                </c:pt>
                <c:pt idx="711">
                  <c:v>2.2930000000000001</c:v>
                </c:pt>
                <c:pt idx="712">
                  <c:v>2.3289999999999997</c:v>
                </c:pt>
                <c:pt idx="713">
                  <c:v>2.3675000000000002</c:v>
                </c:pt>
                <c:pt idx="714">
                  <c:v>2.4261999999999997</c:v>
                </c:pt>
                <c:pt idx="715">
                  <c:v>2.4827999999999997</c:v>
                </c:pt>
                <c:pt idx="716">
                  <c:v>2.5207999999999999</c:v>
                </c:pt>
                <c:pt idx="717">
                  <c:v>2.5367999999999977</c:v>
                </c:pt>
                <c:pt idx="718">
                  <c:v>2.5764999999999967</c:v>
                </c:pt>
                <c:pt idx="719">
                  <c:v>2.7086999999999999</c:v>
                </c:pt>
                <c:pt idx="720">
                  <c:v>2.8615999999999997</c:v>
                </c:pt>
                <c:pt idx="721">
                  <c:v>2.9074</c:v>
                </c:pt>
                <c:pt idx="722">
                  <c:v>2.8893999999999997</c:v>
                </c:pt>
                <c:pt idx="723">
                  <c:v>2.9733999999999998</c:v>
                </c:pt>
                <c:pt idx="724">
                  <c:v>3.3207</c:v>
                </c:pt>
                <c:pt idx="725">
                  <c:v>3.9520999999999895</c:v>
                </c:pt>
                <c:pt idx="726">
                  <c:v>4.6684999999999945</c:v>
                </c:pt>
                <c:pt idx="727">
                  <c:v>5.2455999999999996</c:v>
                </c:pt>
                <c:pt idx="728">
                  <c:v>5.6718000000000002</c:v>
                </c:pt>
                <c:pt idx="729">
                  <c:v>6.1210999999999975</c:v>
                </c:pt>
                <c:pt idx="730">
                  <c:v>6.8969999999999985</c:v>
                </c:pt>
                <c:pt idx="731">
                  <c:v>8.0609000000000002</c:v>
                </c:pt>
                <c:pt idx="732">
                  <c:v>8.9715000000000007</c:v>
                </c:pt>
                <c:pt idx="733">
                  <c:v>9.1192000000000011</c:v>
                </c:pt>
                <c:pt idx="734">
                  <c:v>8.6733000000000011</c:v>
                </c:pt>
                <c:pt idx="735">
                  <c:v>7.8222999999999985</c:v>
                </c:pt>
                <c:pt idx="736">
                  <c:v>6.7133000000000003</c:v>
                </c:pt>
                <c:pt idx="737">
                  <c:v>5.6739999999999995</c:v>
                </c:pt>
                <c:pt idx="738">
                  <c:v>4.9066000000000134</c:v>
                </c:pt>
                <c:pt idx="739">
                  <c:v>4.2913000000000014</c:v>
                </c:pt>
                <c:pt idx="740">
                  <c:v>3.734</c:v>
                </c:pt>
                <c:pt idx="741">
                  <c:v>3.2963</c:v>
                </c:pt>
                <c:pt idx="742">
                  <c:v>3.0084</c:v>
                </c:pt>
                <c:pt idx="743">
                  <c:v>2.8418999999999977</c:v>
                </c:pt>
                <c:pt idx="744">
                  <c:v>2.7389999999999999</c:v>
                </c:pt>
                <c:pt idx="745">
                  <c:v>2.6583000000000001</c:v>
                </c:pt>
                <c:pt idx="746">
                  <c:v>2.5701999999999998</c:v>
                </c:pt>
                <c:pt idx="747">
                  <c:v>2.4735999999999998</c:v>
                </c:pt>
                <c:pt idx="748">
                  <c:v>2.3942999999999977</c:v>
                </c:pt>
                <c:pt idx="749">
                  <c:v>2.3492999999999977</c:v>
                </c:pt>
                <c:pt idx="750">
                  <c:v>2.3271000000000002</c:v>
                </c:pt>
                <c:pt idx="751">
                  <c:v>2.3119999999999967</c:v>
                </c:pt>
                <c:pt idx="752">
                  <c:v>2.3091999999999997</c:v>
                </c:pt>
                <c:pt idx="753">
                  <c:v>2.3279000000000001</c:v>
                </c:pt>
                <c:pt idx="754">
                  <c:v>2.3411</c:v>
                </c:pt>
                <c:pt idx="755">
                  <c:v>2.3361999999999967</c:v>
                </c:pt>
                <c:pt idx="756">
                  <c:v>2.3313999999999977</c:v>
                </c:pt>
                <c:pt idx="757">
                  <c:v>2.3371</c:v>
                </c:pt>
                <c:pt idx="758">
                  <c:v>2.3340999999999967</c:v>
                </c:pt>
                <c:pt idx="759">
                  <c:v>2.3164999999999845</c:v>
                </c:pt>
                <c:pt idx="760">
                  <c:v>2.3279999999999998</c:v>
                </c:pt>
                <c:pt idx="761">
                  <c:v>2.3723999999999967</c:v>
                </c:pt>
                <c:pt idx="762">
                  <c:v>2.4257999999999997</c:v>
                </c:pt>
                <c:pt idx="763">
                  <c:v>2.4639000000000002</c:v>
                </c:pt>
                <c:pt idx="764">
                  <c:v>2.4657999999999998</c:v>
                </c:pt>
                <c:pt idx="765">
                  <c:v>2.4462999999999977</c:v>
                </c:pt>
                <c:pt idx="766">
                  <c:v>2.4309999999999987</c:v>
                </c:pt>
                <c:pt idx="767">
                  <c:v>2.4087000000000001</c:v>
                </c:pt>
                <c:pt idx="768">
                  <c:v>2.3656999999999977</c:v>
                </c:pt>
                <c:pt idx="769">
                  <c:v>2.3181999999999987</c:v>
                </c:pt>
                <c:pt idx="770">
                  <c:v>2.2836000000000012</c:v>
                </c:pt>
                <c:pt idx="771">
                  <c:v>2.2683000000000106</c:v>
                </c:pt>
                <c:pt idx="772">
                  <c:v>2.2667000000000002</c:v>
                </c:pt>
                <c:pt idx="773">
                  <c:v>2.2761999999999998</c:v>
                </c:pt>
                <c:pt idx="774">
                  <c:v>2.2845000000000106</c:v>
                </c:pt>
                <c:pt idx="775">
                  <c:v>2.2890000000000001</c:v>
                </c:pt>
                <c:pt idx="776">
                  <c:v>2.2896000000000001</c:v>
                </c:pt>
                <c:pt idx="777">
                  <c:v>2.2913000000000001</c:v>
                </c:pt>
                <c:pt idx="778">
                  <c:v>2.298</c:v>
                </c:pt>
                <c:pt idx="779">
                  <c:v>2.2888999999999999</c:v>
                </c:pt>
                <c:pt idx="780">
                  <c:v>2.2676000000000012</c:v>
                </c:pt>
                <c:pt idx="781">
                  <c:v>2.2498</c:v>
                </c:pt>
                <c:pt idx="782">
                  <c:v>2.2325999999999997</c:v>
                </c:pt>
                <c:pt idx="783">
                  <c:v>2.2159</c:v>
                </c:pt>
                <c:pt idx="784">
                  <c:v>2.2046000000000001</c:v>
                </c:pt>
                <c:pt idx="785">
                  <c:v>2.1953999999999998</c:v>
                </c:pt>
                <c:pt idx="786">
                  <c:v>2.1867999999999999</c:v>
                </c:pt>
                <c:pt idx="787">
                  <c:v>2.183100000000012</c:v>
                </c:pt>
                <c:pt idx="788">
                  <c:v>2.1839000000000106</c:v>
                </c:pt>
                <c:pt idx="789">
                  <c:v>2.1890999999999998</c:v>
                </c:pt>
                <c:pt idx="790">
                  <c:v>2.1981000000000002</c:v>
                </c:pt>
                <c:pt idx="791">
                  <c:v>2.2036000000000002</c:v>
                </c:pt>
                <c:pt idx="792">
                  <c:v>2.21</c:v>
                </c:pt>
                <c:pt idx="793">
                  <c:v>2.2166999999999977</c:v>
                </c:pt>
                <c:pt idx="794">
                  <c:v>2.2240000000000002</c:v>
                </c:pt>
                <c:pt idx="795">
                  <c:v>2.2284000000000002</c:v>
                </c:pt>
                <c:pt idx="796">
                  <c:v>2.2286000000000001</c:v>
                </c:pt>
                <c:pt idx="797">
                  <c:v>2.2263000000000002</c:v>
                </c:pt>
                <c:pt idx="798">
                  <c:v>2.2216</c:v>
                </c:pt>
                <c:pt idx="799">
                  <c:v>2.2191000000000001</c:v>
                </c:pt>
                <c:pt idx="800">
                  <c:v>2.2181999999999999</c:v>
                </c:pt>
                <c:pt idx="801">
                  <c:v>2.2119999999999997</c:v>
                </c:pt>
                <c:pt idx="802">
                  <c:v>2.2050000000000001</c:v>
                </c:pt>
                <c:pt idx="803">
                  <c:v>2.2002000000000002</c:v>
                </c:pt>
                <c:pt idx="804">
                  <c:v>2.1943000000000001</c:v>
                </c:pt>
                <c:pt idx="805">
                  <c:v>2.1892</c:v>
                </c:pt>
                <c:pt idx="806">
                  <c:v>2.1854</c:v>
                </c:pt>
                <c:pt idx="807">
                  <c:v>2.1804000000000001</c:v>
                </c:pt>
                <c:pt idx="808">
                  <c:v>2.1850000000000001</c:v>
                </c:pt>
                <c:pt idx="809">
                  <c:v>2.2109999999999999</c:v>
                </c:pt>
                <c:pt idx="810">
                  <c:v>2.2549999999999999</c:v>
                </c:pt>
                <c:pt idx="811">
                  <c:v>2.2982</c:v>
                </c:pt>
                <c:pt idx="812">
                  <c:v>2.3503999999999987</c:v>
                </c:pt>
                <c:pt idx="813">
                  <c:v>2.4704999999999977</c:v>
                </c:pt>
                <c:pt idx="814">
                  <c:v>2.6305000000000001</c:v>
                </c:pt>
                <c:pt idx="815">
                  <c:v>2.7155999999999998</c:v>
                </c:pt>
                <c:pt idx="816">
                  <c:v>2.6829000000000001</c:v>
                </c:pt>
                <c:pt idx="817">
                  <c:v>2.6074000000000002</c:v>
                </c:pt>
                <c:pt idx="818">
                  <c:v>2.5811999999999999</c:v>
                </c:pt>
                <c:pt idx="819">
                  <c:v>2.5832999999999999</c:v>
                </c:pt>
                <c:pt idx="820">
                  <c:v>2.5459000000000001</c:v>
                </c:pt>
                <c:pt idx="821">
                  <c:v>2.4773000000000001</c:v>
                </c:pt>
                <c:pt idx="822">
                  <c:v>2.4274</c:v>
                </c:pt>
                <c:pt idx="823">
                  <c:v>2.4153999999999987</c:v>
                </c:pt>
                <c:pt idx="824">
                  <c:v>2.4527999999999968</c:v>
                </c:pt>
                <c:pt idx="825">
                  <c:v>2.5581</c:v>
                </c:pt>
                <c:pt idx="826">
                  <c:v>2.6913999999999998</c:v>
                </c:pt>
                <c:pt idx="827">
                  <c:v>2.8195999999999977</c:v>
                </c:pt>
                <c:pt idx="828">
                  <c:v>2.94</c:v>
                </c:pt>
                <c:pt idx="829">
                  <c:v>3.0745999999999998</c:v>
                </c:pt>
                <c:pt idx="830">
                  <c:v>3.2366999999999977</c:v>
                </c:pt>
                <c:pt idx="831">
                  <c:v>3.3761999999999968</c:v>
                </c:pt>
                <c:pt idx="832">
                  <c:v>3.4075000000000002</c:v>
                </c:pt>
                <c:pt idx="833">
                  <c:v>3.3393999999999977</c:v>
                </c:pt>
                <c:pt idx="834">
                  <c:v>3.3367999999999967</c:v>
                </c:pt>
                <c:pt idx="835">
                  <c:v>3.4939999999999998</c:v>
                </c:pt>
                <c:pt idx="836">
                  <c:v>3.7675000000000121</c:v>
                </c:pt>
                <c:pt idx="837">
                  <c:v>4.0978999999999965</c:v>
                </c:pt>
                <c:pt idx="838">
                  <c:v>4.4073000000000002</c:v>
                </c:pt>
                <c:pt idx="839">
                  <c:v>4.6156999999999995</c:v>
                </c:pt>
                <c:pt idx="840">
                  <c:v>4.7624999999999975</c:v>
                </c:pt>
                <c:pt idx="841">
                  <c:v>4.9214000000000002</c:v>
                </c:pt>
                <c:pt idx="842">
                  <c:v>5.0289999999999955</c:v>
                </c:pt>
                <c:pt idx="843">
                  <c:v>4.9215999999999998</c:v>
                </c:pt>
                <c:pt idx="844">
                  <c:v>4.5970999999999975</c:v>
                </c:pt>
                <c:pt idx="845">
                  <c:v>4.2364000000000024</c:v>
                </c:pt>
                <c:pt idx="846">
                  <c:v>3.9300999999999977</c:v>
                </c:pt>
                <c:pt idx="847">
                  <c:v>3.6909000000000001</c:v>
                </c:pt>
                <c:pt idx="848">
                  <c:v>3.5272000000000001</c:v>
                </c:pt>
                <c:pt idx="849">
                  <c:v>3.3937999999999997</c:v>
                </c:pt>
                <c:pt idx="850">
                  <c:v>3.2229999999999999</c:v>
                </c:pt>
                <c:pt idx="851">
                  <c:v>3.0162999999999967</c:v>
                </c:pt>
                <c:pt idx="852">
                  <c:v>2.8289999999999997</c:v>
                </c:pt>
                <c:pt idx="853">
                  <c:v>2.6755</c:v>
                </c:pt>
                <c:pt idx="854">
                  <c:v>2.5385</c:v>
                </c:pt>
                <c:pt idx="855">
                  <c:v>2.4141999999999997</c:v>
                </c:pt>
                <c:pt idx="856">
                  <c:v>2.3039999999999998</c:v>
                </c:pt>
                <c:pt idx="857">
                  <c:v>2.218</c:v>
                </c:pt>
                <c:pt idx="858">
                  <c:v>2.1717999999999997</c:v>
                </c:pt>
                <c:pt idx="859">
                  <c:v>2.1467000000000001</c:v>
                </c:pt>
                <c:pt idx="860">
                  <c:v>2.1278999999999999</c:v>
                </c:pt>
                <c:pt idx="861">
                  <c:v>2.1113999999999997</c:v>
                </c:pt>
                <c:pt idx="862">
                  <c:v>2.0951999999999997</c:v>
                </c:pt>
                <c:pt idx="863">
                  <c:v>2.0849000000000002</c:v>
                </c:pt>
                <c:pt idx="864">
                  <c:v>2.0737999999999999</c:v>
                </c:pt>
                <c:pt idx="865">
                  <c:v>2.0670000000000002</c:v>
                </c:pt>
                <c:pt idx="866">
                  <c:v>2.0678999999999998</c:v>
                </c:pt>
                <c:pt idx="867">
                  <c:v>2.0642</c:v>
                </c:pt>
                <c:pt idx="868">
                  <c:v>2.0609000000000002</c:v>
                </c:pt>
                <c:pt idx="869">
                  <c:v>2.0577000000000001</c:v>
                </c:pt>
                <c:pt idx="870">
                  <c:v>2.0480999999999998</c:v>
                </c:pt>
                <c:pt idx="871">
                  <c:v>2.0359999999999987</c:v>
                </c:pt>
                <c:pt idx="872">
                  <c:v>2.0187999999999997</c:v>
                </c:pt>
                <c:pt idx="873">
                  <c:v>2.0049000000000001</c:v>
                </c:pt>
                <c:pt idx="874">
                  <c:v>1.9996</c:v>
                </c:pt>
                <c:pt idx="875">
                  <c:v>2.0085000000000002</c:v>
                </c:pt>
                <c:pt idx="876">
                  <c:v>2.0313999999999997</c:v>
                </c:pt>
                <c:pt idx="877">
                  <c:v>2.0515999999999988</c:v>
                </c:pt>
                <c:pt idx="878">
                  <c:v>2.0604</c:v>
                </c:pt>
                <c:pt idx="879">
                  <c:v>2.0608</c:v>
                </c:pt>
                <c:pt idx="880">
                  <c:v>2.0428999999999977</c:v>
                </c:pt>
                <c:pt idx="881">
                  <c:v>2.0171999999999999</c:v>
                </c:pt>
                <c:pt idx="882">
                  <c:v>2.0085000000000002</c:v>
                </c:pt>
                <c:pt idx="883">
                  <c:v>2.0146999999999977</c:v>
                </c:pt>
                <c:pt idx="884">
                  <c:v>2.0221999999999998</c:v>
                </c:pt>
                <c:pt idx="885">
                  <c:v>2.0299999999999998</c:v>
                </c:pt>
                <c:pt idx="886">
                  <c:v>2.0299999999999998</c:v>
                </c:pt>
                <c:pt idx="887">
                  <c:v>2.0225999999999997</c:v>
                </c:pt>
                <c:pt idx="888">
                  <c:v>2.0099</c:v>
                </c:pt>
                <c:pt idx="889">
                  <c:v>2.0055999999999998</c:v>
                </c:pt>
                <c:pt idx="890">
                  <c:v>2.0151999999999997</c:v>
                </c:pt>
                <c:pt idx="891">
                  <c:v>2.0278999999999998</c:v>
                </c:pt>
                <c:pt idx="892">
                  <c:v>2.0379999999999998</c:v>
                </c:pt>
                <c:pt idx="893">
                  <c:v>2.0407000000000002</c:v>
                </c:pt>
                <c:pt idx="894">
                  <c:v>2.0430000000000001</c:v>
                </c:pt>
                <c:pt idx="895">
                  <c:v>2.0455999999999999</c:v>
                </c:pt>
                <c:pt idx="896">
                  <c:v>2.0436999999999999</c:v>
                </c:pt>
                <c:pt idx="897">
                  <c:v>2.0371999999999999</c:v>
                </c:pt>
                <c:pt idx="898">
                  <c:v>2.0323999999999987</c:v>
                </c:pt>
                <c:pt idx="899">
                  <c:v>2.0327999999999977</c:v>
                </c:pt>
                <c:pt idx="900">
                  <c:v>2.0335999999999999</c:v>
                </c:pt>
                <c:pt idx="901">
                  <c:v>2.0297000000000001</c:v>
                </c:pt>
                <c:pt idx="902">
                  <c:v>2.0209000000000001</c:v>
                </c:pt>
                <c:pt idx="903">
                  <c:v>2.0179999999999998</c:v>
                </c:pt>
                <c:pt idx="904">
                  <c:v>2.0200999999999998</c:v>
                </c:pt>
                <c:pt idx="905">
                  <c:v>2.0177999999999998</c:v>
                </c:pt>
                <c:pt idx="906">
                  <c:v>2.0128999999999873</c:v>
                </c:pt>
                <c:pt idx="907">
                  <c:v>2.0095000000000001</c:v>
                </c:pt>
                <c:pt idx="908">
                  <c:v>2.0105999999999997</c:v>
                </c:pt>
                <c:pt idx="909">
                  <c:v>2.0181999999999998</c:v>
                </c:pt>
                <c:pt idx="910">
                  <c:v>2.0238999999999998</c:v>
                </c:pt>
                <c:pt idx="911">
                  <c:v>2.0168999999999881</c:v>
                </c:pt>
                <c:pt idx="912">
                  <c:v>2.0063999999999997</c:v>
                </c:pt>
                <c:pt idx="913">
                  <c:v>1.9911000000000001</c:v>
                </c:pt>
                <c:pt idx="914">
                  <c:v>1.9682999999999999</c:v>
                </c:pt>
                <c:pt idx="915">
                  <c:v>1.9508000000000001</c:v>
                </c:pt>
                <c:pt idx="916">
                  <c:v>1.9442999999999999</c:v>
                </c:pt>
                <c:pt idx="917">
                  <c:v>1.9395</c:v>
                </c:pt>
                <c:pt idx="918">
                  <c:v>1.9347000000000001</c:v>
                </c:pt>
                <c:pt idx="919">
                  <c:v>1.9395</c:v>
                </c:pt>
                <c:pt idx="920">
                  <c:v>1.9467000000000001</c:v>
                </c:pt>
                <c:pt idx="921">
                  <c:v>1.9462999999999999</c:v>
                </c:pt>
                <c:pt idx="922">
                  <c:v>1.9460999999999999</c:v>
                </c:pt>
                <c:pt idx="923">
                  <c:v>1.9420999999999999</c:v>
                </c:pt>
                <c:pt idx="924">
                  <c:v>1.9377</c:v>
                </c:pt>
                <c:pt idx="925">
                  <c:v>1.9418</c:v>
                </c:pt>
                <c:pt idx="926">
                  <c:v>1.9492</c:v>
                </c:pt>
                <c:pt idx="927">
                  <c:v>1.9541999999999999</c:v>
                </c:pt>
                <c:pt idx="928">
                  <c:v>1.9581000000000053</c:v>
                </c:pt>
                <c:pt idx="929">
                  <c:v>1.9650000000000001</c:v>
                </c:pt>
                <c:pt idx="930">
                  <c:v>1.9690000000000001</c:v>
                </c:pt>
                <c:pt idx="931">
                  <c:v>1.9701000000000053</c:v>
                </c:pt>
                <c:pt idx="932">
                  <c:v>1.9683999999999999</c:v>
                </c:pt>
                <c:pt idx="933">
                  <c:v>1.9675</c:v>
                </c:pt>
                <c:pt idx="934">
                  <c:v>1.9710000000000001</c:v>
                </c:pt>
                <c:pt idx="935">
                  <c:v>1.9807999999999999</c:v>
                </c:pt>
                <c:pt idx="936">
                  <c:v>1.9904999999999999</c:v>
                </c:pt>
                <c:pt idx="937">
                  <c:v>1.9967999999999999</c:v>
                </c:pt>
                <c:pt idx="938">
                  <c:v>2.0074999999999998</c:v>
                </c:pt>
                <c:pt idx="939">
                  <c:v>2.0158999999999967</c:v>
                </c:pt>
                <c:pt idx="940">
                  <c:v>2.0236999999999998</c:v>
                </c:pt>
                <c:pt idx="941">
                  <c:v>2.0331999999999999</c:v>
                </c:pt>
                <c:pt idx="942">
                  <c:v>2.0379</c:v>
                </c:pt>
                <c:pt idx="943">
                  <c:v>2.0449999999999999</c:v>
                </c:pt>
                <c:pt idx="944">
                  <c:v>2.0560999999999967</c:v>
                </c:pt>
                <c:pt idx="945">
                  <c:v>2.0564999999999967</c:v>
                </c:pt>
                <c:pt idx="946">
                  <c:v>2.0413999999999999</c:v>
                </c:pt>
                <c:pt idx="947">
                  <c:v>2.0305999999999997</c:v>
                </c:pt>
                <c:pt idx="948">
                  <c:v>2.0303999999999998</c:v>
                </c:pt>
                <c:pt idx="949">
                  <c:v>2.0311999999999997</c:v>
                </c:pt>
                <c:pt idx="950">
                  <c:v>2.0459000000000001</c:v>
                </c:pt>
                <c:pt idx="951">
                  <c:v>2.0756999999999977</c:v>
                </c:pt>
                <c:pt idx="952">
                  <c:v>2.1086999999999998</c:v>
                </c:pt>
                <c:pt idx="953">
                  <c:v>2.137</c:v>
                </c:pt>
                <c:pt idx="954">
                  <c:v>2.1591</c:v>
                </c:pt>
                <c:pt idx="955">
                  <c:v>2.1836000000000002</c:v>
                </c:pt>
                <c:pt idx="956">
                  <c:v>2.2117</c:v>
                </c:pt>
                <c:pt idx="957">
                  <c:v>2.2984</c:v>
                </c:pt>
                <c:pt idx="958">
                  <c:v>2.5159999999999987</c:v>
                </c:pt>
                <c:pt idx="959">
                  <c:v>2.7313000000000001</c:v>
                </c:pt>
                <c:pt idx="960">
                  <c:v>2.7458</c:v>
                </c:pt>
                <c:pt idx="961">
                  <c:v>2.5997999999999997</c:v>
                </c:pt>
                <c:pt idx="962">
                  <c:v>2.4639000000000002</c:v>
                </c:pt>
                <c:pt idx="963">
                  <c:v>2.3964999999999863</c:v>
                </c:pt>
                <c:pt idx="964">
                  <c:v>2.3621999999999987</c:v>
                </c:pt>
                <c:pt idx="965">
                  <c:v>2.3449</c:v>
                </c:pt>
                <c:pt idx="966">
                  <c:v>2.3485</c:v>
                </c:pt>
                <c:pt idx="967">
                  <c:v>2.3645999999999998</c:v>
                </c:pt>
                <c:pt idx="968">
                  <c:v>2.3841000000000001</c:v>
                </c:pt>
                <c:pt idx="969">
                  <c:v>2.4163999999999977</c:v>
                </c:pt>
                <c:pt idx="970">
                  <c:v>2.4547999999999988</c:v>
                </c:pt>
                <c:pt idx="971">
                  <c:v>2.4731000000000001</c:v>
                </c:pt>
                <c:pt idx="972">
                  <c:v>2.4649999999999999</c:v>
                </c:pt>
                <c:pt idx="973">
                  <c:v>2.4447999999999999</c:v>
                </c:pt>
                <c:pt idx="974">
                  <c:v>2.4540999999999977</c:v>
                </c:pt>
                <c:pt idx="975">
                  <c:v>2.5467</c:v>
                </c:pt>
                <c:pt idx="976">
                  <c:v>2.7834000000000012</c:v>
                </c:pt>
                <c:pt idx="977">
                  <c:v>3.2759999999999998</c:v>
                </c:pt>
                <c:pt idx="978">
                  <c:v>4.0458999999999996</c:v>
                </c:pt>
                <c:pt idx="979">
                  <c:v>4.9061000000000003</c:v>
                </c:pt>
                <c:pt idx="980">
                  <c:v>5.5984999999999996</c:v>
                </c:pt>
                <c:pt idx="981">
                  <c:v>6.0168999999999997</c:v>
                </c:pt>
                <c:pt idx="982">
                  <c:v>6.2502000000000004</c:v>
                </c:pt>
                <c:pt idx="983">
                  <c:v>6.4265999999999996</c:v>
                </c:pt>
                <c:pt idx="984">
                  <c:v>6.6726000000000001</c:v>
                </c:pt>
                <c:pt idx="985">
                  <c:v>7.0526</c:v>
                </c:pt>
                <c:pt idx="986">
                  <c:v>7.3848999999999965</c:v>
                </c:pt>
                <c:pt idx="987">
                  <c:v>7.3254999999999955</c:v>
                </c:pt>
                <c:pt idx="988">
                  <c:v>6.6503999999999985</c:v>
                </c:pt>
                <c:pt idx="989">
                  <c:v>5.7368000000000023</c:v>
                </c:pt>
                <c:pt idx="990">
                  <c:v>5.6038999999999985</c:v>
                </c:pt>
                <c:pt idx="991">
                  <c:v>6.2507999999999999</c:v>
                </c:pt>
                <c:pt idx="992">
                  <c:v>6.3348999999999975</c:v>
                </c:pt>
                <c:pt idx="993">
                  <c:v>5.4220999999999995</c:v>
                </c:pt>
                <c:pt idx="994">
                  <c:v>4.2899000000000003</c:v>
                </c:pt>
                <c:pt idx="995">
                  <c:v>3.4748999999999977</c:v>
                </c:pt>
                <c:pt idx="996">
                  <c:v>3.0107999999999997</c:v>
                </c:pt>
                <c:pt idx="997">
                  <c:v>2.7674000000000012</c:v>
                </c:pt>
                <c:pt idx="998">
                  <c:v>2.6410999999999998</c:v>
                </c:pt>
                <c:pt idx="999">
                  <c:v>2.5489000000000002</c:v>
                </c:pt>
                <c:pt idx="1000">
                  <c:v>2.4551999999999987</c:v>
                </c:pt>
                <c:pt idx="1001">
                  <c:v>2.3779999999999997</c:v>
                </c:pt>
                <c:pt idx="1002">
                  <c:v>2.3439000000000001</c:v>
                </c:pt>
                <c:pt idx="1003">
                  <c:v>2.3571999999999997</c:v>
                </c:pt>
                <c:pt idx="1004">
                  <c:v>2.3789999999999987</c:v>
                </c:pt>
                <c:pt idx="1005">
                  <c:v>2.3664999999999967</c:v>
                </c:pt>
                <c:pt idx="1006">
                  <c:v>2.3132999999999977</c:v>
                </c:pt>
                <c:pt idx="1007">
                  <c:v>2.2530999999999999</c:v>
                </c:pt>
                <c:pt idx="1008">
                  <c:v>2.2127999999999997</c:v>
                </c:pt>
                <c:pt idx="1009">
                  <c:v>2.1815000000000002</c:v>
                </c:pt>
                <c:pt idx="1010">
                  <c:v>2.1553</c:v>
                </c:pt>
                <c:pt idx="1011">
                  <c:v>2.1374</c:v>
                </c:pt>
                <c:pt idx="1012">
                  <c:v>2.1276000000000002</c:v>
                </c:pt>
                <c:pt idx="1013">
                  <c:v>2.1301999999999999</c:v>
                </c:pt>
                <c:pt idx="1014">
                  <c:v>2.1397999999999997</c:v>
                </c:pt>
                <c:pt idx="1015">
                  <c:v>2.1486999999999998</c:v>
                </c:pt>
                <c:pt idx="1016">
                  <c:v>2.1537000000000002</c:v>
                </c:pt>
                <c:pt idx="1017">
                  <c:v>2.1480999999999999</c:v>
                </c:pt>
                <c:pt idx="1018">
                  <c:v>2.1419999999999999</c:v>
                </c:pt>
                <c:pt idx="1019">
                  <c:v>2.1496</c:v>
                </c:pt>
                <c:pt idx="1020">
                  <c:v>2.1617000000000002</c:v>
                </c:pt>
                <c:pt idx="1021">
                  <c:v>2.1783999999999999</c:v>
                </c:pt>
                <c:pt idx="1022">
                  <c:v>2.1840000000000002</c:v>
                </c:pt>
                <c:pt idx="1023">
                  <c:v>2.1640999999999999</c:v>
                </c:pt>
                <c:pt idx="1024">
                  <c:v>2.1326999999999967</c:v>
                </c:pt>
                <c:pt idx="1025">
                  <c:v>2.1097000000000001</c:v>
                </c:pt>
                <c:pt idx="1026">
                  <c:v>2.0977999999999999</c:v>
                </c:pt>
                <c:pt idx="1027">
                  <c:v>2.0915999999999997</c:v>
                </c:pt>
                <c:pt idx="1028">
                  <c:v>2.0961999999999987</c:v>
                </c:pt>
                <c:pt idx="1029">
                  <c:v>2.1155999999999997</c:v>
                </c:pt>
                <c:pt idx="1030">
                  <c:v>2.1432000000000002</c:v>
                </c:pt>
                <c:pt idx="1031">
                  <c:v>2.1680000000000001</c:v>
                </c:pt>
                <c:pt idx="1032">
                  <c:v>2.1698</c:v>
                </c:pt>
                <c:pt idx="1033">
                  <c:v>2.1543999999999999</c:v>
                </c:pt>
                <c:pt idx="1034">
                  <c:v>2.1547000000000001</c:v>
                </c:pt>
                <c:pt idx="1035">
                  <c:v>2.1617999999999999</c:v>
                </c:pt>
                <c:pt idx="1036">
                  <c:v>2.1593</c:v>
                </c:pt>
                <c:pt idx="1037">
                  <c:v>2.1627000000000001</c:v>
                </c:pt>
                <c:pt idx="1038">
                  <c:v>2.214</c:v>
                </c:pt>
                <c:pt idx="1039">
                  <c:v>2.3485999999999998</c:v>
                </c:pt>
                <c:pt idx="1040">
                  <c:v>2.5297000000000001</c:v>
                </c:pt>
                <c:pt idx="1041">
                  <c:v>2.6743999999999999</c:v>
                </c:pt>
                <c:pt idx="1042">
                  <c:v>2.77</c:v>
                </c:pt>
                <c:pt idx="1043">
                  <c:v>2.8562999999999863</c:v>
                </c:pt>
                <c:pt idx="1044">
                  <c:v>2.9489999999999998</c:v>
                </c:pt>
                <c:pt idx="1045">
                  <c:v>3.0428999999999977</c:v>
                </c:pt>
                <c:pt idx="1046">
                  <c:v>3.1353</c:v>
                </c:pt>
                <c:pt idx="1047">
                  <c:v>3.2482000000000002</c:v>
                </c:pt>
                <c:pt idx="1048">
                  <c:v>3.4300999999999977</c:v>
                </c:pt>
                <c:pt idx="1049">
                  <c:v>3.6879000000000106</c:v>
                </c:pt>
                <c:pt idx="1050">
                  <c:v>3.8068999999999895</c:v>
                </c:pt>
                <c:pt idx="1051">
                  <c:v>3.6141000000000001</c:v>
                </c:pt>
                <c:pt idx="1052">
                  <c:v>3.3407</c:v>
                </c:pt>
                <c:pt idx="1053">
                  <c:v>3.234</c:v>
                </c:pt>
                <c:pt idx="1054">
                  <c:v>3.2789000000000001</c:v>
                </c:pt>
                <c:pt idx="1055">
                  <c:v>3.3891999999999998</c:v>
                </c:pt>
                <c:pt idx="1056">
                  <c:v>3.5065</c:v>
                </c:pt>
                <c:pt idx="1057">
                  <c:v>3.6248999999999998</c:v>
                </c:pt>
                <c:pt idx="1058">
                  <c:v>3.7527999999999997</c:v>
                </c:pt>
                <c:pt idx="1059">
                  <c:v>3.9107999999999987</c:v>
                </c:pt>
                <c:pt idx="1060">
                  <c:v>4.1414999999999997</c:v>
                </c:pt>
                <c:pt idx="1061">
                  <c:v>4.4798000000000124</c:v>
                </c:pt>
                <c:pt idx="1062">
                  <c:v>4.8947999999999965</c:v>
                </c:pt>
                <c:pt idx="1063">
                  <c:v>5.2744999999999997</c:v>
                </c:pt>
                <c:pt idx="1064">
                  <c:v>5.6038999999999985</c:v>
                </c:pt>
                <c:pt idx="1065">
                  <c:v>5.9458000000000002</c:v>
                </c:pt>
                <c:pt idx="1066">
                  <c:v>6.3023999999999996</c:v>
                </c:pt>
                <c:pt idx="1067">
                  <c:v>6.6269999999999945</c:v>
                </c:pt>
                <c:pt idx="1068">
                  <c:v>6.9306000000000134</c:v>
                </c:pt>
                <c:pt idx="1069">
                  <c:v>7.3285999999999945</c:v>
                </c:pt>
                <c:pt idx="1070">
                  <c:v>7.8124999999999956</c:v>
                </c:pt>
                <c:pt idx="1071">
                  <c:v>8.2551000000000005</c:v>
                </c:pt>
                <c:pt idx="1072">
                  <c:v>8.5514000000000028</c:v>
                </c:pt>
                <c:pt idx="1073">
                  <c:v>8.5245000000000015</c:v>
                </c:pt>
                <c:pt idx="1074">
                  <c:v>8.0715000000000003</c:v>
                </c:pt>
                <c:pt idx="1075">
                  <c:v>7.4134000000000002</c:v>
                </c:pt>
                <c:pt idx="1076">
                  <c:v>6.9165000000000001</c:v>
                </c:pt>
                <c:pt idx="1077">
                  <c:v>6.6231999999999855</c:v>
                </c:pt>
                <c:pt idx="1078">
                  <c:v>6.2991000000000001</c:v>
                </c:pt>
                <c:pt idx="1079">
                  <c:v>5.9391000000000034</c:v>
                </c:pt>
                <c:pt idx="1080">
                  <c:v>5.8813000000000004</c:v>
                </c:pt>
                <c:pt idx="1081">
                  <c:v>6.2514000000000003</c:v>
                </c:pt>
                <c:pt idx="1082">
                  <c:v>6.5593000000000004</c:v>
                </c:pt>
                <c:pt idx="1083">
                  <c:v>6.3407</c:v>
                </c:pt>
                <c:pt idx="1084">
                  <c:v>5.8690999999999995</c:v>
                </c:pt>
                <c:pt idx="1085">
                  <c:v>5.7042999999999999</c:v>
                </c:pt>
                <c:pt idx="1086">
                  <c:v>6.0476999999999999</c:v>
                </c:pt>
                <c:pt idx="1087">
                  <c:v>6.8365999999999998</c:v>
                </c:pt>
                <c:pt idx="1088">
                  <c:v>7.8617999999999997</c:v>
                </c:pt>
                <c:pt idx="1089">
                  <c:v>8.690900000000001</c:v>
                </c:pt>
                <c:pt idx="1090">
                  <c:v>8.9072000000000013</c:v>
                </c:pt>
                <c:pt idx="1091">
                  <c:v>8.5310000000000006</c:v>
                </c:pt>
                <c:pt idx="1092">
                  <c:v>8.0725000000000247</c:v>
                </c:pt>
                <c:pt idx="1093">
                  <c:v>7.9546000000000001</c:v>
                </c:pt>
                <c:pt idx="1094">
                  <c:v>8.1249000000000002</c:v>
                </c:pt>
                <c:pt idx="1095">
                  <c:v>8.4167000000000005</c:v>
                </c:pt>
                <c:pt idx="1096">
                  <c:v>8.7349999999999994</c:v>
                </c:pt>
                <c:pt idx="1097">
                  <c:v>8.9269000000000016</c:v>
                </c:pt>
                <c:pt idx="1098">
                  <c:v>8.9630000000000027</c:v>
                </c:pt>
                <c:pt idx="1099">
                  <c:v>9.0288000000000004</c:v>
                </c:pt>
                <c:pt idx="1100">
                  <c:v>9.2689000000000004</c:v>
                </c:pt>
                <c:pt idx="1101">
                  <c:v>9.8832000000000004</c:v>
                </c:pt>
                <c:pt idx="1102">
                  <c:v>10.974</c:v>
                </c:pt>
                <c:pt idx="1103">
                  <c:v>12.05</c:v>
                </c:pt>
                <c:pt idx="1104">
                  <c:v>12.567500000000004</c:v>
                </c:pt>
                <c:pt idx="1105">
                  <c:v>12.7121</c:v>
                </c:pt>
                <c:pt idx="1106">
                  <c:v>12.9041</c:v>
                </c:pt>
                <c:pt idx="1107">
                  <c:v>13.278</c:v>
                </c:pt>
                <c:pt idx="1108">
                  <c:v>13.752700000000004</c:v>
                </c:pt>
                <c:pt idx="1109">
                  <c:v>14.047000000000001</c:v>
                </c:pt>
                <c:pt idx="1110">
                  <c:v>14.0205</c:v>
                </c:pt>
                <c:pt idx="1111">
                  <c:v>14.063500000000024</c:v>
                </c:pt>
                <c:pt idx="1112">
                  <c:v>14.2974</c:v>
                </c:pt>
                <c:pt idx="1113">
                  <c:v>14.314300000000001</c:v>
                </c:pt>
                <c:pt idx="1114">
                  <c:v>14.106300000000001</c:v>
                </c:pt>
                <c:pt idx="1115">
                  <c:v>14.060400000000024</c:v>
                </c:pt>
                <c:pt idx="1116">
                  <c:v>14.1496</c:v>
                </c:pt>
                <c:pt idx="1117">
                  <c:v>14.1105</c:v>
                </c:pt>
                <c:pt idx="1118">
                  <c:v>14.192</c:v>
                </c:pt>
                <c:pt idx="1119">
                  <c:v>14.514900000000001</c:v>
                </c:pt>
                <c:pt idx="1120">
                  <c:v>14.517200000000001</c:v>
                </c:pt>
                <c:pt idx="1121">
                  <c:v>13.962100000000024</c:v>
                </c:pt>
                <c:pt idx="1122">
                  <c:v>13.265000000000002</c:v>
                </c:pt>
                <c:pt idx="1123">
                  <c:v>12.703000000000001</c:v>
                </c:pt>
                <c:pt idx="1124">
                  <c:v>12.1716</c:v>
                </c:pt>
                <c:pt idx="1125">
                  <c:v>11.6462</c:v>
                </c:pt>
                <c:pt idx="1126">
                  <c:v>11.389200000000002</c:v>
                </c:pt>
                <c:pt idx="1127">
                  <c:v>11.6204</c:v>
                </c:pt>
                <c:pt idx="1128">
                  <c:v>12.193100000000001</c:v>
                </c:pt>
                <c:pt idx="1129">
                  <c:v>12.4878</c:v>
                </c:pt>
                <c:pt idx="1130">
                  <c:v>12.258700000000001</c:v>
                </c:pt>
                <c:pt idx="1131">
                  <c:v>11.801</c:v>
                </c:pt>
                <c:pt idx="1132">
                  <c:v>10.6828</c:v>
                </c:pt>
                <c:pt idx="1133">
                  <c:v>8.8051000000000048</c:v>
                </c:pt>
                <c:pt idx="1134">
                  <c:v>7.4178999999999995</c:v>
                </c:pt>
                <c:pt idx="1135">
                  <c:v>7.0586000000000002</c:v>
                </c:pt>
                <c:pt idx="1136">
                  <c:v>6.7389999999999999</c:v>
                </c:pt>
                <c:pt idx="1137">
                  <c:v>5.8281999999999945</c:v>
                </c:pt>
                <c:pt idx="1138">
                  <c:v>4.7413000000000034</c:v>
                </c:pt>
                <c:pt idx="1139">
                  <c:v>3.9283000000000001</c:v>
                </c:pt>
                <c:pt idx="1140">
                  <c:v>3.4453</c:v>
                </c:pt>
                <c:pt idx="1141">
                  <c:v>3.1682000000000001</c:v>
                </c:pt>
                <c:pt idx="1142">
                  <c:v>2.9916999999999967</c:v>
                </c:pt>
                <c:pt idx="1143">
                  <c:v>2.8691999999999998</c:v>
                </c:pt>
                <c:pt idx="1144">
                  <c:v>2.7782</c:v>
                </c:pt>
                <c:pt idx="1145">
                  <c:v>2.7032000000000012</c:v>
                </c:pt>
                <c:pt idx="1146">
                  <c:v>2.6389999999999998</c:v>
                </c:pt>
                <c:pt idx="1147">
                  <c:v>2.5823</c:v>
                </c:pt>
                <c:pt idx="1148">
                  <c:v>2.5347</c:v>
                </c:pt>
                <c:pt idx="1149">
                  <c:v>2.4957999999999987</c:v>
                </c:pt>
                <c:pt idx="1150">
                  <c:v>2.4597999999999987</c:v>
                </c:pt>
                <c:pt idx="1151">
                  <c:v>2.4300999999999977</c:v>
                </c:pt>
                <c:pt idx="1152">
                  <c:v>2.4095</c:v>
                </c:pt>
                <c:pt idx="1153">
                  <c:v>2.3905999999999987</c:v>
                </c:pt>
                <c:pt idx="1154">
                  <c:v>2.3760999999999863</c:v>
                </c:pt>
                <c:pt idx="1155">
                  <c:v>2.3613</c:v>
                </c:pt>
                <c:pt idx="1156">
                  <c:v>2.3417999999999997</c:v>
                </c:pt>
                <c:pt idx="1157">
                  <c:v>2.3294999999999977</c:v>
                </c:pt>
                <c:pt idx="1158">
                  <c:v>2.3197999999999968</c:v>
                </c:pt>
                <c:pt idx="1159">
                  <c:v>2.3065999999999987</c:v>
                </c:pt>
                <c:pt idx="1160">
                  <c:v>2.2925</c:v>
                </c:pt>
                <c:pt idx="1161">
                  <c:v>2.2763999999999998</c:v>
                </c:pt>
                <c:pt idx="1162">
                  <c:v>2.2669000000000001</c:v>
                </c:pt>
                <c:pt idx="1163">
                  <c:v>2.2624</c:v>
                </c:pt>
                <c:pt idx="1164">
                  <c:v>2.2545000000000002</c:v>
                </c:pt>
                <c:pt idx="1165">
                  <c:v>2.2406000000000001</c:v>
                </c:pt>
                <c:pt idx="1166">
                  <c:v>2.2267000000000001</c:v>
                </c:pt>
                <c:pt idx="1167">
                  <c:v>2.2193000000000001</c:v>
                </c:pt>
                <c:pt idx="1168">
                  <c:v>2.2105999999999999</c:v>
                </c:pt>
                <c:pt idx="1169">
                  <c:v>2.206</c:v>
                </c:pt>
                <c:pt idx="1170">
                  <c:v>2.2010999999999998</c:v>
                </c:pt>
                <c:pt idx="1171">
                  <c:v>2.1926999999999977</c:v>
                </c:pt>
                <c:pt idx="1172">
                  <c:v>2.1897000000000002</c:v>
                </c:pt>
                <c:pt idx="1173">
                  <c:v>2.1867999999999999</c:v>
                </c:pt>
                <c:pt idx="1174">
                  <c:v>2.1789999999999998</c:v>
                </c:pt>
                <c:pt idx="1175">
                  <c:v>2.1751999999999998</c:v>
                </c:pt>
                <c:pt idx="1176">
                  <c:v>2.1726999999999967</c:v>
                </c:pt>
                <c:pt idx="1177">
                  <c:v>2.1613000000000002</c:v>
                </c:pt>
                <c:pt idx="1178">
                  <c:v>1.5807</c:v>
                </c:pt>
                <c:pt idx="1179">
                  <c:v>0.50470000000000004</c:v>
                </c:pt>
              </c:numCache>
            </c:numRef>
          </c:val>
        </c:ser>
        <c:marker val="1"/>
        <c:axId val="63259008"/>
        <c:axId val="63260544"/>
      </c:lineChart>
      <c:catAx>
        <c:axId val="63259008"/>
        <c:scaling>
          <c:orientation val="minMax"/>
        </c:scaling>
        <c:axPos val="b"/>
        <c:tickLblPos val="nextTo"/>
        <c:crossAx val="63260544"/>
        <c:crosses val="autoZero"/>
        <c:auto val="1"/>
        <c:lblAlgn val="ctr"/>
        <c:lblOffset val="100"/>
        <c:tickLblSkip val="200"/>
        <c:tickMarkSkip val="100"/>
      </c:catAx>
      <c:valAx>
        <c:axId val="63260544"/>
        <c:scaling>
          <c:orientation val="minMax"/>
        </c:scaling>
        <c:axPos val="l"/>
        <c:majorGridlines/>
        <c:numFmt formatCode="General" sourceLinked="1"/>
        <c:tickLblPos val="nextTo"/>
        <c:crossAx val="63259008"/>
        <c:crosses val="autoZero"/>
        <c:crossBetween val="between"/>
      </c:valAx>
    </c:plotArea>
    <c:legend>
      <c:legendPos val="r"/>
      <c:layout>
        <c:manualLayout>
          <c:xMode val="edge"/>
          <c:yMode val="edge"/>
          <c:x val="0.80422905898548969"/>
          <c:y val="0.39827354913969326"/>
          <c:w val="0.16936836349816725"/>
          <c:h val="0.17318873908644078"/>
        </c:manualLayout>
      </c:layout>
    </c:legend>
    <c:plotVisOnly val="1"/>
  </c:chart>
  <c:externalData r:id="rId2"/>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1"/>
  <c:lang val="th-TH"/>
  <c:clrMapOvr bg1="lt1" tx1="dk1" bg2="lt2" tx2="dk2" accent1="accent1" accent2="accent2" accent3="accent3" accent4="accent4" accent5="accent5" accent6="accent6" hlink="hlink" folHlink="folHlink"/>
  <c:chart>
    <c:plotArea>
      <c:layout>
        <c:manualLayout>
          <c:layoutTarget val="inner"/>
          <c:xMode val="edge"/>
          <c:yMode val="edge"/>
          <c:x val="0.10943188872856321"/>
          <c:y val="0.14385705882058863"/>
          <c:w val="0.71737640765753263"/>
          <c:h val="0.69207221049228562"/>
        </c:manualLayout>
      </c:layout>
      <c:lineChart>
        <c:grouping val="standard"/>
        <c:ser>
          <c:idx val="1"/>
          <c:order val="0"/>
          <c:tx>
            <c:v>KKU</c:v>
          </c:tx>
          <c:spPr>
            <a:ln w="15875">
              <a:solidFill>
                <a:srgbClr val="FF0000"/>
              </a:solidFill>
            </a:ln>
          </c:spPr>
          <c:marker>
            <c:symbol val="none"/>
          </c:marker>
          <c:val>
            <c:numRef>
              <c:f>'[2]NEW EURO'!$G$2:$G$1181</c:f>
              <c:numCache>
                <c:formatCode>General</c:formatCode>
                <c:ptCount val="1180"/>
                <c:pt idx="0">
                  <c:v>44</c:v>
                </c:pt>
                <c:pt idx="1">
                  <c:v>41</c:v>
                </c:pt>
                <c:pt idx="2">
                  <c:v>37</c:v>
                </c:pt>
                <c:pt idx="3">
                  <c:v>33</c:v>
                </c:pt>
                <c:pt idx="4">
                  <c:v>34</c:v>
                </c:pt>
                <c:pt idx="5">
                  <c:v>36</c:v>
                </c:pt>
                <c:pt idx="6">
                  <c:v>35</c:v>
                </c:pt>
                <c:pt idx="7">
                  <c:v>35</c:v>
                </c:pt>
                <c:pt idx="8">
                  <c:v>34</c:v>
                </c:pt>
                <c:pt idx="9">
                  <c:v>34</c:v>
                </c:pt>
                <c:pt idx="10">
                  <c:v>33</c:v>
                </c:pt>
                <c:pt idx="11">
                  <c:v>31</c:v>
                </c:pt>
                <c:pt idx="12">
                  <c:v>36</c:v>
                </c:pt>
                <c:pt idx="13">
                  <c:v>57</c:v>
                </c:pt>
                <c:pt idx="14">
                  <c:v>73</c:v>
                </c:pt>
                <c:pt idx="15">
                  <c:v>90</c:v>
                </c:pt>
                <c:pt idx="16">
                  <c:v>159</c:v>
                </c:pt>
                <c:pt idx="17">
                  <c:v>347</c:v>
                </c:pt>
                <c:pt idx="18">
                  <c:v>682</c:v>
                </c:pt>
                <c:pt idx="19">
                  <c:v>1074</c:v>
                </c:pt>
                <c:pt idx="20">
                  <c:v>1454</c:v>
                </c:pt>
                <c:pt idx="21">
                  <c:v>1712</c:v>
                </c:pt>
                <c:pt idx="22">
                  <c:v>1790</c:v>
                </c:pt>
                <c:pt idx="23">
                  <c:v>1762</c:v>
                </c:pt>
                <c:pt idx="24">
                  <c:v>1661</c:v>
                </c:pt>
                <c:pt idx="25">
                  <c:v>1530</c:v>
                </c:pt>
                <c:pt idx="26">
                  <c:v>1407</c:v>
                </c:pt>
                <c:pt idx="27">
                  <c:v>1307</c:v>
                </c:pt>
                <c:pt idx="28">
                  <c:v>1236</c:v>
                </c:pt>
                <c:pt idx="29">
                  <c:v>1218</c:v>
                </c:pt>
                <c:pt idx="30">
                  <c:v>1259</c:v>
                </c:pt>
                <c:pt idx="31">
                  <c:v>1344</c:v>
                </c:pt>
                <c:pt idx="32">
                  <c:v>1451</c:v>
                </c:pt>
                <c:pt idx="33">
                  <c:v>1565</c:v>
                </c:pt>
                <c:pt idx="34">
                  <c:v>1670</c:v>
                </c:pt>
                <c:pt idx="35">
                  <c:v>1763</c:v>
                </c:pt>
                <c:pt idx="36">
                  <c:v>1820</c:v>
                </c:pt>
                <c:pt idx="37">
                  <c:v>1881</c:v>
                </c:pt>
                <c:pt idx="38">
                  <c:v>1928</c:v>
                </c:pt>
                <c:pt idx="39">
                  <c:v>1963</c:v>
                </c:pt>
                <c:pt idx="40">
                  <c:v>1992</c:v>
                </c:pt>
                <c:pt idx="41">
                  <c:v>2018</c:v>
                </c:pt>
                <c:pt idx="42">
                  <c:v>2041</c:v>
                </c:pt>
                <c:pt idx="43">
                  <c:v>2059</c:v>
                </c:pt>
                <c:pt idx="44">
                  <c:v>2075</c:v>
                </c:pt>
                <c:pt idx="45">
                  <c:v>2085</c:v>
                </c:pt>
                <c:pt idx="46">
                  <c:v>2090</c:v>
                </c:pt>
                <c:pt idx="47">
                  <c:v>2095</c:v>
                </c:pt>
                <c:pt idx="48">
                  <c:v>2085</c:v>
                </c:pt>
                <c:pt idx="49">
                  <c:v>2058</c:v>
                </c:pt>
                <c:pt idx="50">
                  <c:v>2064</c:v>
                </c:pt>
                <c:pt idx="51">
                  <c:v>2312</c:v>
                </c:pt>
                <c:pt idx="52">
                  <c:v>2832</c:v>
                </c:pt>
                <c:pt idx="53">
                  <c:v>3386</c:v>
                </c:pt>
                <c:pt idx="54">
                  <c:v>3807</c:v>
                </c:pt>
                <c:pt idx="55">
                  <c:v>4020</c:v>
                </c:pt>
                <c:pt idx="56">
                  <c:v>4093</c:v>
                </c:pt>
                <c:pt idx="57">
                  <c:v>4133</c:v>
                </c:pt>
                <c:pt idx="58">
                  <c:v>4163</c:v>
                </c:pt>
                <c:pt idx="59">
                  <c:v>4157</c:v>
                </c:pt>
                <c:pt idx="60">
                  <c:v>4031</c:v>
                </c:pt>
                <c:pt idx="61">
                  <c:v>3629</c:v>
                </c:pt>
                <c:pt idx="62">
                  <c:v>3152</c:v>
                </c:pt>
                <c:pt idx="63">
                  <c:v>2914</c:v>
                </c:pt>
                <c:pt idx="64">
                  <c:v>2742</c:v>
                </c:pt>
                <c:pt idx="65">
                  <c:v>2627</c:v>
                </c:pt>
                <c:pt idx="66">
                  <c:v>2516</c:v>
                </c:pt>
                <c:pt idx="67">
                  <c:v>2414</c:v>
                </c:pt>
                <c:pt idx="68">
                  <c:v>2314</c:v>
                </c:pt>
                <c:pt idx="69">
                  <c:v>2196</c:v>
                </c:pt>
                <c:pt idx="70">
                  <c:v>2080</c:v>
                </c:pt>
                <c:pt idx="71">
                  <c:v>1989</c:v>
                </c:pt>
                <c:pt idx="72">
                  <c:v>1936</c:v>
                </c:pt>
                <c:pt idx="73">
                  <c:v>1917</c:v>
                </c:pt>
                <c:pt idx="74">
                  <c:v>1920</c:v>
                </c:pt>
                <c:pt idx="75">
                  <c:v>1921</c:v>
                </c:pt>
                <c:pt idx="76">
                  <c:v>1929</c:v>
                </c:pt>
                <c:pt idx="77">
                  <c:v>1941</c:v>
                </c:pt>
                <c:pt idx="78">
                  <c:v>1958</c:v>
                </c:pt>
                <c:pt idx="79">
                  <c:v>1973</c:v>
                </c:pt>
                <c:pt idx="80">
                  <c:v>1983</c:v>
                </c:pt>
                <c:pt idx="81">
                  <c:v>1984</c:v>
                </c:pt>
                <c:pt idx="82">
                  <c:v>1969</c:v>
                </c:pt>
                <c:pt idx="83">
                  <c:v>1932</c:v>
                </c:pt>
                <c:pt idx="84">
                  <c:v>1843</c:v>
                </c:pt>
                <c:pt idx="85">
                  <c:v>1685</c:v>
                </c:pt>
                <c:pt idx="86">
                  <c:v>1488</c:v>
                </c:pt>
                <c:pt idx="87">
                  <c:v>1301</c:v>
                </c:pt>
                <c:pt idx="88">
                  <c:v>1136</c:v>
                </c:pt>
                <c:pt idx="89">
                  <c:v>1024</c:v>
                </c:pt>
                <c:pt idx="90">
                  <c:v>895</c:v>
                </c:pt>
                <c:pt idx="91">
                  <c:v>794</c:v>
                </c:pt>
                <c:pt idx="92">
                  <c:v>722</c:v>
                </c:pt>
                <c:pt idx="93">
                  <c:v>672</c:v>
                </c:pt>
                <c:pt idx="94">
                  <c:v>634</c:v>
                </c:pt>
                <c:pt idx="95">
                  <c:v>604</c:v>
                </c:pt>
                <c:pt idx="96">
                  <c:v>577</c:v>
                </c:pt>
                <c:pt idx="97">
                  <c:v>554</c:v>
                </c:pt>
                <c:pt idx="98">
                  <c:v>533</c:v>
                </c:pt>
                <c:pt idx="99">
                  <c:v>512</c:v>
                </c:pt>
                <c:pt idx="100">
                  <c:v>493</c:v>
                </c:pt>
                <c:pt idx="101">
                  <c:v>475</c:v>
                </c:pt>
                <c:pt idx="102">
                  <c:v>461</c:v>
                </c:pt>
                <c:pt idx="103">
                  <c:v>454</c:v>
                </c:pt>
                <c:pt idx="104">
                  <c:v>446</c:v>
                </c:pt>
                <c:pt idx="105">
                  <c:v>436</c:v>
                </c:pt>
                <c:pt idx="106">
                  <c:v>429</c:v>
                </c:pt>
                <c:pt idx="107">
                  <c:v>423</c:v>
                </c:pt>
                <c:pt idx="108">
                  <c:v>419</c:v>
                </c:pt>
                <c:pt idx="109">
                  <c:v>415</c:v>
                </c:pt>
                <c:pt idx="110">
                  <c:v>408</c:v>
                </c:pt>
                <c:pt idx="111">
                  <c:v>403</c:v>
                </c:pt>
                <c:pt idx="112">
                  <c:v>402</c:v>
                </c:pt>
                <c:pt idx="113">
                  <c:v>400</c:v>
                </c:pt>
                <c:pt idx="114">
                  <c:v>398</c:v>
                </c:pt>
                <c:pt idx="115">
                  <c:v>405</c:v>
                </c:pt>
                <c:pt idx="116">
                  <c:v>441</c:v>
                </c:pt>
                <c:pt idx="117">
                  <c:v>617</c:v>
                </c:pt>
                <c:pt idx="118">
                  <c:v>910</c:v>
                </c:pt>
                <c:pt idx="119">
                  <c:v>1225</c:v>
                </c:pt>
                <c:pt idx="120">
                  <c:v>1663</c:v>
                </c:pt>
                <c:pt idx="121">
                  <c:v>2038</c:v>
                </c:pt>
                <c:pt idx="122">
                  <c:v>2127</c:v>
                </c:pt>
                <c:pt idx="123">
                  <c:v>2224</c:v>
                </c:pt>
                <c:pt idx="124">
                  <c:v>2474</c:v>
                </c:pt>
                <c:pt idx="125">
                  <c:v>2660</c:v>
                </c:pt>
                <c:pt idx="126">
                  <c:v>2766</c:v>
                </c:pt>
                <c:pt idx="127">
                  <c:v>2771</c:v>
                </c:pt>
                <c:pt idx="128">
                  <c:v>2779</c:v>
                </c:pt>
                <c:pt idx="129">
                  <c:v>2782</c:v>
                </c:pt>
                <c:pt idx="130">
                  <c:v>2813</c:v>
                </c:pt>
                <c:pt idx="131">
                  <c:v>2821</c:v>
                </c:pt>
                <c:pt idx="132">
                  <c:v>2792</c:v>
                </c:pt>
                <c:pt idx="133">
                  <c:v>2756</c:v>
                </c:pt>
                <c:pt idx="134">
                  <c:v>2705</c:v>
                </c:pt>
                <c:pt idx="135">
                  <c:v>2656</c:v>
                </c:pt>
                <c:pt idx="136">
                  <c:v>2631</c:v>
                </c:pt>
                <c:pt idx="137">
                  <c:v>2608</c:v>
                </c:pt>
                <c:pt idx="138">
                  <c:v>2512</c:v>
                </c:pt>
                <c:pt idx="139">
                  <c:v>2259</c:v>
                </c:pt>
                <c:pt idx="140">
                  <c:v>2021</c:v>
                </c:pt>
                <c:pt idx="141">
                  <c:v>1841</c:v>
                </c:pt>
                <c:pt idx="142">
                  <c:v>1630</c:v>
                </c:pt>
                <c:pt idx="143">
                  <c:v>1449</c:v>
                </c:pt>
                <c:pt idx="144">
                  <c:v>1257</c:v>
                </c:pt>
                <c:pt idx="145">
                  <c:v>1127</c:v>
                </c:pt>
                <c:pt idx="146">
                  <c:v>1003</c:v>
                </c:pt>
                <c:pt idx="147">
                  <c:v>872</c:v>
                </c:pt>
                <c:pt idx="148">
                  <c:v>767</c:v>
                </c:pt>
                <c:pt idx="149">
                  <c:v>751</c:v>
                </c:pt>
                <c:pt idx="150">
                  <c:v>781</c:v>
                </c:pt>
                <c:pt idx="151">
                  <c:v>801</c:v>
                </c:pt>
                <c:pt idx="152">
                  <c:v>800</c:v>
                </c:pt>
                <c:pt idx="153">
                  <c:v>765</c:v>
                </c:pt>
                <c:pt idx="154">
                  <c:v>697</c:v>
                </c:pt>
                <c:pt idx="155">
                  <c:v>612</c:v>
                </c:pt>
                <c:pt idx="156">
                  <c:v>546</c:v>
                </c:pt>
                <c:pt idx="157">
                  <c:v>461</c:v>
                </c:pt>
                <c:pt idx="158">
                  <c:v>385</c:v>
                </c:pt>
                <c:pt idx="159">
                  <c:v>321</c:v>
                </c:pt>
                <c:pt idx="160">
                  <c:v>267</c:v>
                </c:pt>
                <c:pt idx="161">
                  <c:v>230</c:v>
                </c:pt>
                <c:pt idx="162">
                  <c:v>245</c:v>
                </c:pt>
                <c:pt idx="163">
                  <c:v>290</c:v>
                </c:pt>
                <c:pt idx="164">
                  <c:v>307</c:v>
                </c:pt>
                <c:pt idx="165">
                  <c:v>285</c:v>
                </c:pt>
                <c:pt idx="166">
                  <c:v>247</c:v>
                </c:pt>
                <c:pt idx="167">
                  <c:v>212</c:v>
                </c:pt>
                <c:pt idx="168">
                  <c:v>192</c:v>
                </c:pt>
                <c:pt idx="169">
                  <c:v>184</c:v>
                </c:pt>
                <c:pt idx="170">
                  <c:v>177</c:v>
                </c:pt>
                <c:pt idx="171">
                  <c:v>169</c:v>
                </c:pt>
                <c:pt idx="172">
                  <c:v>159</c:v>
                </c:pt>
                <c:pt idx="173">
                  <c:v>149</c:v>
                </c:pt>
                <c:pt idx="174">
                  <c:v>142</c:v>
                </c:pt>
                <c:pt idx="175">
                  <c:v>139</c:v>
                </c:pt>
                <c:pt idx="176">
                  <c:v>144</c:v>
                </c:pt>
                <c:pt idx="177">
                  <c:v>160</c:v>
                </c:pt>
                <c:pt idx="178">
                  <c:v>178</c:v>
                </c:pt>
                <c:pt idx="179">
                  <c:v>185</c:v>
                </c:pt>
                <c:pt idx="180">
                  <c:v>177</c:v>
                </c:pt>
                <c:pt idx="181">
                  <c:v>160</c:v>
                </c:pt>
                <c:pt idx="182">
                  <c:v>140</c:v>
                </c:pt>
                <c:pt idx="183">
                  <c:v>126</c:v>
                </c:pt>
                <c:pt idx="184">
                  <c:v>109</c:v>
                </c:pt>
                <c:pt idx="185">
                  <c:v>94</c:v>
                </c:pt>
                <c:pt idx="186">
                  <c:v>83</c:v>
                </c:pt>
                <c:pt idx="187">
                  <c:v>74</c:v>
                </c:pt>
                <c:pt idx="188">
                  <c:v>67</c:v>
                </c:pt>
                <c:pt idx="189">
                  <c:v>61</c:v>
                </c:pt>
                <c:pt idx="190">
                  <c:v>56</c:v>
                </c:pt>
                <c:pt idx="191">
                  <c:v>51</c:v>
                </c:pt>
                <c:pt idx="192">
                  <c:v>48</c:v>
                </c:pt>
                <c:pt idx="193">
                  <c:v>45</c:v>
                </c:pt>
                <c:pt idx="194">
                  <c:v>43</c:v>
                </c:pt>
                <c:pt idx="195">
                  <c:v>40</c:v>
                </c:pt>
                <c:pt idx="196">
                  <c:v>39</c:v>
                </c:pt>
                <c:pt idx="197">
                  <c:v>37</c:v>
                </c:pt>
                <c:pt idx="198">
                  <c:v>36</c:v>
                </c:pt>
                <c:pt idx="199">
                  <c:v>34</c:v>
                </c:pt>
                <c:pt idx="200">
                  <c:v>33</c:v>
                </c:pt>
                <c:pt idx="201">
                  <c:v>35</c:v>
                </c:pt>
                <c:pt idx="202">
                  <c:v>64</c:v>
                </c:pt>
                <c:pt idx="203">
                  <c:v>161</c:v>
                </c:pt>
                <c:pt idx="204">
                  <c:v>276</c:v>
                </c:pt>
                <c:pt idx="205">
                  <c:v>376</c:v>
                </c:pt>
                <c:pt idx="206">
                  <c:v>459</c:v>
                </c:pt>
                <c:pt idx="207">
                  <c:v>475</c:v>
                </c:pt>
                <c:pt idx="208">
                  <c:v>453</c:v>
                </c:pt>
                <c:pt idx="209">
                  <c:v>505</c:v>
                </c:pt>
                <c:pt idx="210">
                  <c:v>587</c:v>
                </c:pt>
                <c:pt idx="211">
                  <c:v>662</c:v>
                </c:pt>
                <c:pt idx="212">
                  <c:v>658</c:v>
                </c:pt>
                <c:pt idx="213">
                  <c:v>597</c:v>
                </c:pt>
                <c:pt idx="214">
                  <c:v>513</c:v>
                </c:pt>
                <c:pt idx="215">
                  <c:v>433</c:v>
                </c:pt>
                <c:pt idx="216">
                  <c:v>379</c:v>
                </c:pt>
                <c:pt idx="217">
                  <c:v>352</c:v>
                </c:pt>
                <c:pt idx="218">
                  <c:v>329</c:v>
                </c:pt>
                <c:pt idx="219">
                  <c:v>298</c:v>
                </c:pt>
                <c:pt idx="220">
                  <c:v>260</c:v>
                </c:pt>
                <c:pt idx="221">
                  <c:v>222</c:v>
                </c:pt>
                <c:pt idx="222">
                  <c:v>188</c:v>
                </c:pt>
                <c:pt idx="223">
                  <c:v>166</c:v>
                </c:pt>
                <c:pt idx="224">
                  <c:v>141</c:v>
                </c:pt>
                <c:pt idx="225">
                  <c:v>120</c:v>
                </c:pt>
                <c:pt idx="226">
                  <c:v>103</c:v>
                </c:pt>
                <c:pt idx="227">
                  <c:v>89</c:v>
                </c:pt>
                <c:pt idx="228">
                  <c:v>79</c:v>
                </c:pt>
                <c:pt idx="229">
                  <c:v>70</c:v>
                </c:pt>
                <c:pt idx="230">
                  <c:v>63</c:v>
                </c:pt>
                <c:pt idx="231">
                  <c:v>57</c:v>
                </c:pt>
                <c:pt idx="232">
                  <c:v>52</c:v>
                </c:pt>
                <c:pt idx="233">
                  <c:v>48</c:v>
                </c:pt>
                <c:pt idx="234">
                  <c:v>44</c:v>
                </c:pt>
                <c:pt idx="235">
                  <c:v>41</c:v>
                </c:pt>
                <c:pt idx="236">
                  <c:v>39</c:v>
                </c:pt>
                <c:pt idx="237">
                  <c:v>36</c:v>
                </c:pt>
                <c:pt idx="238">
                  <c:v>34</c:v>
                </c:pt>
                <c:pt idx="239">
                  <c:v>33</c:v>
                </c:pt>
                <c:pt idx="240">
                  <c:v>59</c:v>
                </c:pt>
                <c:pt idx="241">
                  <c:v>191</c:v>
                </c:pt>
                <c:pt idx="242">
                  <c:v>380</c:v>
                </c:pt>
                <c:pt idx="243">
                  <c:v>618</c:v>
                </c:pt>
                <c:pt idx="244">
                  <c:v>758</c:v>
                </c:pt>
                <c:pt idx="245">
                  <c:v>765</c:v>
                </c:pt>
                <c:pt idx="246">
                  <c:v>741</c:v>
                </c:pt>
                <c:pt idx="247">
                  <c:v>727</c:v>
                </c:pt>
                <c:pt idx="248">
                  <c:v>819</c:v>
                </c:pt>
                <c:pt idx="249">
                  <c:v>906</c:v>
                </c:pt>
                <c:pt idx="250">
                  <c:v>936</c:v>
                </c:pt>
                <c:pt idx="251">
                  <c:v>923</c:v>
                </c:pt>
                <c:pt idx="252">
                  <c:v>824</c:v>
                </c:pt>
                <c:pt idx="253">
                  <c:v>674</c:v>
                </c:pt>
                <c:pt idx="254">
                  <c:v>543</c:v>
                </c:pt>
                <c:pt idx="255">
                  <c:v>460</c:v>
                </c:pt>
                <c:pt idx="256">
                  <c:v>425</c:v>
                </c:pt>
                <c:pt idx="257">
                  <c:v>405</c:v>
                </c:pt>
                <c:pt idx="258">
                  <c:v>373</c:v>
                </c:pt>
                <c:pt idx="259">
                  <c:v>335</c:v>
                </c:pt>
                <c:pt idx="260">
                  <c:v>332</c:v>
                </c:pt>
                <c:pt idx="261">
                  <c:v>343</c:v>
                </c:pt>
                <c:pt idx="262">
                  <c:v>343</c:v>
                </c:pt>
                <c:pt idx="263">
                  <c:v>355</c:v>
                </c:pt>
                <c:pt idx="264">
                  <c:v>380</c:v>
                </c:pt>
                <c:pt idx="265">
                  <c:v>382</c:v>
                </c:pt>
                <c:pt idx="266">
                  <c:v>349</c:v>
                </c:pt>
                <c:pt idx="267">
                  <c:v>302</c:v>
                </c:pt>
                <c:pt idx="268">
                  <c:v>281</c:v>
                </c:pt>
                <c:pt idx="269">
                  <c:v>269</c:v>
                </c:pt>
                <c:pt idx="270">
                  <c:v>239</c:v>
                </c:pt>
                <c:pt idx="271">
                  <c:v>199</c:v>
                </c:pt>
                <c:pt idx="272">
                  <c:v>164</c:v>
                </c:pt>
                <c:pt idx="273">
                  <c:v>140</c:v>
                </c:pt>
                <c:pt idx="274">
                  <c:v>123</c:v>
                </c:pt>
                <c:pt idx="275">
                  <c:v>108</c:v>
                </c:pt>
                <c:pt idx="276">
                  <c:v>99</c:v>
                </c:pt>
                <c:pt idx="277">
                  <c:v>90</c:v>
                </c:pt>
                <c:pt idx="278">
                  <c:v>82</c:v>
                </c:pt>
                <c:pt idx="279">
                  <c:v>76</c:v>
                </c:pt>
                <c:pt idx="280">
                  <c:v>73</c:v>
                </c:pt>
                <c:pt idx="281">
                  <c:v>82</c:v>
                </c:pt>
                <c:pt idx="282">
                  <c:v>104</c:v>
                </c:pt>
                <c:pt idx="283">
                  <c:v>118</c:v>
                </c:pt>
                <c:pt idx="284">
                  <c:v>118</c:v>
                </c:pt>
                <c:pt idx="285">
                  <c:v>109</c:v>
                </c:pt>
                <c:pt idx="286">
                  <c:v>95</c:v>
                </c:pt>
                <c:pt idx="287">
                  <c:v>81</c:v>
                </c:pt>
                <c:pt idx="288">
                  <c:v>69</c:v>
                </c:pt>
                <c:pt idx="289">
                  <c:v>59</c:v>
                </c:pt>
                <c:pt idx="290">
                  <c:v>53</c:v>
                </c:pt>
                <c:pt idx="291">
                  <c:v>46</c:v>
                </c:pt>
                <c:pt idx="292">
                  <c:v>40</c:v>
                </c:pt>
                <c:pt idx="293">
                  <c:v>36</c:v>
                </c:pt>
                <c:pt idx="294">
                  <c:v>33</c:v>
                </c:pt>
                <c:pt idx="295">
                  <c:v>30</c:v>
                </c:pt>
                <c:pt idx="296">
                  <c:v>27</c:v>
                </c:pt>
                <c:pt idx="297">
                  <c:v>25</c:v>
                </c:pt>
                <c:pt idx="298">
                  <c:v>24</c:v>
                </c:pt>
                <c:pt idx="299">
                  <c:v>22</c:v>
                </c:pt>
                <c:pt idx="300">
                  <c:v>21</c:v>
                </c:pt>
                <c:pt idx="301">
                  <c:v>20</c:v>
                </c:pt>
                <c:pt idx="302">
                  <c:v>19</c:v>
                </c:pt>
                <c:pt idx="303">
                  <c:v>18</c:v>
                </c:pt>
                <c:pt idx="304">
                  <c:v>17</c:v>
                </c:pt>
                <c:pt idx="305">
                  <c:v>17</c:v>
                </c:pt>
                <c:pt idx="306">
                  <c:v>16</c:v>
                </c:pt>
                <c:pt idx="307">
                  <c:v>15</c:v>
                </c:pt>
                <c:pt idx="308">
                  <c:v>24</c:v>
                </c:pt>
                <c:pt idx="309">
                  <c:v>65</c:v>
                </c:pt>
                <c:pt idx="310">
                  <c:v>112</c:v>
                </c:pt>
                <c:pt idx="311">
                  <c:v>132</c:v>
                </c:pt>
                <c:pt idx="312">
                  <c:v>180</c:v>
                </c:pt>
                <c:pt idx="313">
                  <c:v>278</c:v>
                </c:pt>
                <c:pt idx="314">
                  <c:v>319</c:v>
                </c:pt>
                <c:pt idx="315">
                  <c:v>364</c:v>
                </c:pt>
                <c:pt idx="316">
                  <c:v>411</c:v>
                </c:pt>
                <c:pt idx="317">
                  <c:v>426</c:v>
                </c:pt>
                <c:pt idx="318">
                  <c:v>484</c:v>
                </c:pt>
                <c:pt idx="319">
                  <c:v>648</c:v>
                </c:pt>
                <c:pt idx="320">
                  <c:v>750</c:v>
                </c:pt>
                <c:pt idx="321">
                  <c:v>851</c:v>
                </c:pt>
                <c:pt idx="322">
                  <c:v>891</c:v>
                </c:pt>
                <c:pt idx="323">
                  <c:v>894</c:v>
                </c:pt>
                <c:pt idx="324">
                  <c:v>883</c:v>
                </c:pt>
                <c:pt idx="325">
                  <c:v>887</c:v>
                </c:pt>
                <c:pt idx="326">
                  <c:v>911</c:v>
                </c:pt>
                <c:pt idx="327">
                  <c:v>953</c:v>
                </c:pt>
                <c:pt idx="328">
                  <c:v>1005</c:v>
                </c:pt>
                <c:pt idx="329">
                  <c:v>1031</c:v>
                </c:pt>
                <c:pt idx="330">
                  <c:v>1003</c:v>
                </c:pt>
                <c:pt idx="331">
                  <c:v>908</c:v>
                </c:pt>
                <c:pt idx="332">
                  <c:v>764</c:v>
                </c:pt>
                <c:pt idx="333">
                  <c:v>632</c:v>
                </c:pt>
                <c:pt idx="334">
                  <c:v>550</c:v>
                </c:pt>
                <c:pt idx="335">
                  <c:v>477</c:v>
                </c:pt>
                <c:pt idx="336">
                  <c:v>410</c:v>
                </c:pt>
                <c:pt idx="337">
                  <c:v>329</c:v>
                </c:pt>
                <c:pt idx="338">
                  <c:v>248</c:v>
                </c:pt>
                <c:pt idx="339">
                  <c:v>182</c:v>
                </c:pt>
                <c:pt idx="340">
                  <c:v>138</c:v>
                </c:pt>
                <c:pt idx="341">
                  <c:v>120</c:v>
                </c:pt>
                <c:pt idx="342">
                  <c:v>114</c:v>
                </c:pt>
                <c:pt idx="343">
                  <c:v>111</c:v>
                </c:pt>
                <c:pt idx="344">
                  <c:v>105</c:v>
                </c:pt>
                <c:pt idx="345">
                  <c:v>97</c:v>
                </c:pt>
                <c:pt idx="346">
                  <c:v>87</c:v>
                </c:pt>
                <c:pt idx="347">
                  <c:v>76</c:v>
                </c:pt>
                <c:pt idx="348">
                  <c:v>66</c:v>
                </c:pt>
                <c:pt idx="349">
                  <c:v>58</c:v>
                </c:pt>
                <c:pt idx="350">
                  <c:v>54</c:v>
                </c:pt>
                <c:pt idx="351">
                  <c:v>54</c:v>
                </c:pt>
                <c:pt idx="352">
                  <c:v>52</c:v>
                </c:pt>
                <c:pt idx="353">
                  <c:v>48</c:v>
                </c:pt>
                <c:pt idx="354">
                  <c:v>41</c:v>
                </c:pt>
                <c:pt idx="355">
                  <c:v>35</c:v>
                </c:pt>
                <c:pt idx="356">
                  <c:v>33</c:v>
                </c:pt>
                <c:pt idx="357">
                  <c:v>54</c:v>
                </c:pt>
                <c:pt idx="358">
                  <c:v>146</c:v>
                </c:pt>
                <c:pt idx="359">
                  <c:v>244</c:v>
                </c:pt>
                <c:pt idx="360">
                  <c:v>262</c:v>
                </c:pt>
                <c:pt idx="361">
                  <c:v>221</c:v>
                </c:pt>
                <c:pt idx="362">
                  <c:v>166</c:v>
                </c:pt>
                <c:pt idx="363">
                  <c:v>122</c:v>
                </c:pt>
                <c:pt idx="364">
                  <c:v>91</c:v>
                </c:pt>
                <c:pt idx="365">
                  <c:v>71</c:v>
                </c:pt>
                <c:pt idx="366">
                  <c:v>59</c:v>
                </c:pt>
                <c:pt idx="367">
                  <c:v>53</c:v>
                </c:pt>
                <c:pt idx="368">
                  <c:v>48</c:v>
                </c:pt>
                <c:pt idx="369">
                  <c:v>45</c:v>
                </c:pt>
                <c:pt idx="370">
                  <c:v>44</c:v>
                </c:pt>
                <c:pt idx="371">
                  <c:v>42</c:v>
                </c:pt>
                <c:pt idx="372">
                  <c:v>50</c:v>
                </c:pt>
                <c:pt idx="373">
                  <c:v>69</c:v>
                </c:pt>
                <c:pt idx="374">
                  <c:v>86</c:v>
                </c:pt>
                <c:pt idx="375">
                  <c:v>94</c:v>
                </c:pt>
                <c:pt idx="376">
                  <c:v>94</c:v>
                </c:pt>
                <c:pt idx="377">
                  <c:v>87</c:v>
                </c:pt>
                <c:pt idx="378">
                  <c:v>76</c:v>
                </c:pt>
                <c:pt idx="379">
                  <c:v>64</c:v>
                </c:pt>
                <c:pt idx="380">
                  <c:v>53</c:v>
                </c:pt>
                <c:pt idx="381">
                  <c:v>44</c:v>
                </c:pt>
                <c:pt idx="382">
                  <c:v>36</c:v>
                </c:pt>
                <c:pt idx="383">
                  <c:v>32</c:v>
                </c:pt>
                <c:pt idx="384">
                  <c:v>28</c:v>
                </c:pt>
                <c:pt idx="385">
                  <c:v>24</c:v>
                </c:pt>
                <c:pt idx="386">
                  <c:v>21</c:v>
                </c:pt>
                <c:pt idx="387">
                  <c:v>19</c:v>
                </c:pt>
                <c:pt idx="388">
                  <c:v>18</c:v>
                </c:pt>
                <c:pt idx="389">
                  <c:v>16</c:v>
                </c:pt>
                <c:pt idx="390">
                  <c:v>15</c:v>
                </c:pt>
                <c:pt idx="391">
                  <c:v>14</c:v>
                </c:pt>
                <c:pt idx="392">
                  <c:v>13</c:v>
                </c:pt>
                <c:pt idx="393">
                  <c:v>12</c:v>
                </c:pt>
                <c:pt idx="394">
                  <c:v>12</c:v>
                </c:pt>
                <c:pt idx="395">
                  <c:v>16</c:v>
                </c:pt>
                <c:pt idx="396">
                  <c:v>28</c:v>
                </c:pt>
                <c:pt idx="397">
                  <c:v>59</c:v>
                </c:pt>
                <c:pt idx="398">
                  <c:v>86</c:v>
                </c:pt>
                <c:pt idx="399">
                  <c:v>95</c:v>
                </c:pt>
                <c:pt idx="400">
                  <c:v>90</c:v>
                </c:pt>
                <c:pt idx="401">
                  <c:v>85</c:v>
                </c:pt>
                <c:pt idx="402">
                  <c:v>108</c:v>
                </c:pt>
                <c:pt idx="403">
                  <c:v>161</c:v>
                </c:pt>
                <c:pt idx="404">
                  <c:v>218</c:v>
                </c:pt>
                <c:pt idx="405">
                  <c:v>247</c:v>
                </c:pt>
                <c:pt idx="406">
                  <c:v>244</c:v>
                </c:pt>
                <c:pt idx="407">
                  <c:v>222</c:v>
                </c:pt>
                <c:pt idx="408">
                  <c:v>201</c:v>
                </c:pt>
                <c:pt idx="409">
                  <c:v>185</c:v>
                </c:pt>
                <c:pt idx="410">
                  <c:v>171</c:v>
                </c:pt>
                <c:pt idx="411">
                  <c:v>148</c:v>
                </c:pt>
                <c:pt idx="412">
                  <c:v>125</c:v>
                </c:pt>
                <c:pt idx="413">
                  <c:v>102</c:v>
                </c:pt>
                <c:pt idx="414">
                  <c:v>83</c:v>
                </c:pt>
                <c:pt idx="415">
                  <c:v>67</c:v>
                </c:pt>
                <c:pt idx="416">
                  <c:v>55</c:v>
                </c:pt>
                <c:pt idx="417">
                  <c:v>46</c:v>
                </c:pt>
                <c:pt idx="418">
                  <c:v>38</c:v>
                </c:pt>
                <c:pt idx="419">
                  <c:v>33</c:v>
                </c:pt>
                <c:pt idx="420">
                  <c:v>29</c:v>
                </c:pt>
                <c:pt idx="421">
                  <c:v>25</c:v>
                </c:pt>
                <c:pt idx="422">
                  <c:v>22</c:v>
                </c:pt>
                <c:pt idx="423">
                  <c:v>21</c:v>
                </c:pt>
                <c:pt idx="424">
                  <c:v>19</c:v>
                </c:pt>
                <c:pt idx="425">
                  <c:v>17</c:v>
                </c:pt>
                <c:pt idx="426">
                  <c:v>16</c:v>
                </c:pt>
                <c:pt idx="427">
                  <c:v>15</c:v>
                </c:pt>
                <c:pt idx="428">
                  <c:v>14</c:v>
                </c:pt>
                <c:pt idx="429">
                  <c:v>13</c:v>
                </c:pt>
                <c:pt idx="430">
                  <c:v>12</c:v>
                </c:pt>
                <c:pt idx="431">
                  <c:v>11</c:v>
                </c:pt>
                <c:pt idx="432">
                  <c:v>10</c:v>
                </c:pt>
                <c:pt idx="433">
                  <c:v>11</c:v>
                </c:pt>
                <c:pt idx="434">
                  <c:v>14</c:v>
                </c:pt>
                <c:pt idx="435">
                  <c:v>42</c:v>
                </c:pt>
                <c:pt idx="436">
                  <c:v>149</c:v>
                </c:pt>
                <c:pt idx="437">
                  <c:v>293</c:v>
                </c:pt>
                <c:pt idx="438">
                  <c:v>301</c:v>
                </c:pt>
                <c:pt idx="439">
                  <c:v>236</c:v>
                </c:pt>
                <c:pt idx="440">
                  <c:v>173</c:v>
                </c:pt>
                <c:pt idx="441">
                  <c:v>134</c:v>
                </c:pt>
                <c:pt idx="442">
                  <c:v>120</c:v>
                </c:pt>
                <c:pt idx="443">
                  <c:v>109</c:v>
                </c:pt>
                <c:pt idx="444">
                  <c:v>95</c:v>
                </c:pt>
                <c:pt idx="445">
                  <c:v>84</c:v>
                </c:pt>
                <c:pt idx="446">
                  <c:v>75</c:v>
                </c:pt>
                <c:pt idx="447">
                  <c:v>63</c:v>
                </c:pt>
                <c:pt idx="448">
                  <c:v>60</c:v>
                </c:pt>
                <c:pt idx="449">
                  <c:v>90</c:v>
                </c:pt>
                <c:pt idx="450">
                  <c:v>116</c:v>
                </c:pt>
                <c:pt idx="451">
                  <c:v>126</c:v>
                </c:pt>
                <c:pt idx="452">
                  <c:v>111</c:v>
                </c:pt>
                <c:pt idx="453">
                  <c:v>88</c:v>
                </c:pt>
                <c:pt idx="454">
                  <c:v>72</c:v>
                </c:pt>
                <c:pt idx="455">
                  <c:v>87</c:v>
                </c:pt>
                <c:pt idx="456">
                  <c:v>132</c:v>
                </c:pt>
                <c:pt idx="457">
                  <c:v>173</c:v>
                </c:pt>
                <c:pt idx="458">
                  <c:v>188</c:v>
                </c:pt>
                <c:pt idx="459">
                  <c:v>181</c:v>
                </c:pt>
                <c:pt idx="460">
                  <c:v>163</c:v>
                </c:pt>
                <c:pt idx="461">
                  <c:v>138</c:v>
                </c:pt>
                <c:pt idx="462">
                  <c:v>110</c:v>
                </c:pt>
                <c:pt idx="463">
                  <c:v>91</c:v>
                </c:pt>
                <c:pt idx="464">
                  <c:v>69</c:v>
                </c:pt>
                <c:pt idx="465">
                  <c:v>52</c:v>
                </c:pt>
                <c:pt idx="466">
                  <c:v>41</c:v>
                </c:pt>
                <c:pt idx="467">
                  <c:v>33</c:v>
                </c:pt>
                <c:pt idx="468">
                  <c:v>28</c:v>
                </c:pt>
                <c:pt idx="469">
                  <c:v>25</c:v>
                </c:pt>
                <c:pt idx="470">
                  <c:v>23</c:v>
                </c:pt>
                <c:pt idx="471">
                  <c:v>21</c:v>
                </c:pt>
                <c:pt idx="472">
                  <c:v>20</c:v>
                </c:pt>
                <c:pt idx="473">
                  <c:v>25</c:v>
                </c:pt>
                <c:pt idx="474">
                  <c:v>41</c:v>
                </c:pt>
                <c:pt idx="475">
                  <c:v>59</c:v>
                </c:pt>
                <c:pt idx="476">
                  <c:v>70</c:v>
                </c:pt>
                <c:pt idx="477">
                  <c:v>80</c:v>
                </c:pt>
                <c:pt idx="478">
                  <c:v>84</c:v>
                </c:pt>
                <c:pt idx="479">
                  <c:v>83</c:v>
                </c:pt>
                <c:pt idx="480">
                  <c:v>80</c:v>
                </c:pt>
                <c:pt idx="481">
                  <c:v>75</c:v>
                </c:pt>
                <c:pt idx="482">
                  <c:v>69</c:v>
                </c:pt>
                <c:pt idx="483">
                  <c:v>63</c:v>
                </c:pt>
                <c:pt idx="484">
                  <c:v>57</c:v>
                </c:pt>
                <c:pt idx="485">
                  <c:v>51</c:v>
                </c:pt>
                <c:pt idx="486">
                  <c:v>45</c:v>
                </c:pt>
                <c:pt idx="487">
                  <c:v>40</c:v>
                </c:pt>
                <c:pt idx="488">
                  <c:v>36</c:v>
                </c:pt>
                <c:pt idx="489">
                  <c:v>31</c:v>
                </c:pt>
                <c:pt idx="490">
                  <c:v>28</c:v>
                </c:pt>
                <c:pt idx="491">
                  <c:v>25</c:v>
                </c:pt>
                <c:pt idx="492">
                  <c:v>21</c:v>
                </c:pt>
                <c:pt idx="493">
                  <c:v>18</c:v>
                </c:pt>
                <c:pt idx="494">
                  <c:v>16</c:v>
                </c:pt>
                <c:pt idx="495">
                  <c:v>14</c:v>
                </c:pt>
                <c:pt idx="496">
                  <c:v>13</c:v>
                </c:pt>
                <c:pt idx="497">
                  <c:v>11</c:v>
                </c:pt>
                <c:pt idx="498">
                  <c:v>10</c:v>
                </c:pt>
                <c:pt idx="499">
                  <c:v>9</c:v>
                </c:pt>
                <c:pt idx="500">
                  <c:v>8</c:v>
                </c:pt>
                <c:pt idx="501">
                  <c:v>8</c:v>
                </c:pt>
                <c:pt idx="502">
                  <c:v>8</c:v>
                </c:pt>
                <c:pt idx="503">
                  <c:v>8</c:v>
                </c:pt>
                <c:pt idx="504">
                  <c:v>9</c:v>
                </c:pt>
                <c:pt idx="505">
                  <c:v>16</c:v>
                </c:pt>
                <c:pt idx="506">
                  <c:v>21</c:v>
                </c:pt>
                <c:pt idx="507">
                  <c:v>21</c:v>
                </c:pt>
                <c:pt idx="508">
                  <c:v>23</c:v>
                </c:pt>
                <c:pt idx="509">
                  <c:v>27</c:v>
                </c:pt>
                <c:pt idx="510">
                  <c:v>28</c:v>
                </c:pt>
                <c:pt idx="511">
                  <c:v>29</c:v>
                </c:pt>
                <c:pt idx="512">
                  <c:v>32</c:v>
                </c:pt>
                <c:pt idx="513">
                  <c:v>37</c:v>
                </c:pt>
                <c:pt idx="514">
                  <c:v>50</c:v>
                </c:pt>
                <c:pt idx="515">
                  <c:v>75</c:v>
                </c:pt>
                <c:pt idx="516">
                  <c:v>93</c:v>
                </c:pt>
                <c:pt idx="517">
                  <c:v>111</c:v>
                </c:pt>
                <c:pt idx="518">
                  <c:v>118</c:v>
                </c:pt>
                <c:pt idx="519">
                  <c:v>135</c:v>
                </c:pt>
                <c:pt idx="520">
                  <c:v>169</c:v>
                </c:pt>
                <c:pt idx="521">
                  <c:v>242</c:v>
                </c:pt>
                <c:pt idx="522">
                  <c:v>310</c:v>
                </c:pt>
                <c:pt idx="523">
                  <c:v>323</c:v>
                </c:pt>
                <c:pt idx="524">
                  <c:v>269</c:v>
                </c:pt>
                <c:pt idx="525">
                  <c:v>193</c:v>
                </c:pt>
                <c:pt idx="526">
                  <c:v>130</c:v>
                </c:pt>
                <c:pt idx="527">
                  <c:v>88</c:v>
                </c:pt>
                <c:pt idx="528">
                  <c:v>63</c:v>
                </c:pt>
                <c:pt idx="529">
                  <c:v>48</c:v>
                </c:pt>
                <c:pt idx="530">
                  <c:v>40</c:v>
                </c:pt>
                <c:pt idx="531">
                  <c:v>31</c:v>
                </c:pt>
                <c:pt idx="532">
                  <c:v>25</c:v>
                </c:pt>
                <c:pt idx="533">
                  <c:v>20</c:v>
                </c:pt>
                <c:pt idx="534">
                  <c:v>17</c:v>
                </c:pt>
                <c:pt idx="535">
                  <c:v>15</c:v>
                </c:pt>
                <c:pt idx="536">
                  <c:v>13</c:v>
                </c:pt>
                <c:pt idx="537">
                  <c:v>13</c:v>
                </c:pt>
                <c:pt idx="538">
                  <c:v>14</c:v>
                </c:pt>
                <c:pt idx="539">
                  <c:v>17</c:v>
                </c:pt>
                <c:pt idx="540">
                  <c:v>23</c:v>
                </c:pt>
                <c:pt idx="541">
                  <c:v>31</c:v>
                </c:pt>
                <c:pt idx="542">
                  <c:v>38</c:v>
                </c:pt>
                <c:pt idx="543">
                  <c:v>38</c:v>
                </c:pt>
                <c:pt idx="544">
                  <c:v>33</c:v>
                </c:pt>
                <c:pt idx="545">
                  <c:v>27</c:v>
                </c:pt>
                <c:pt idx="546">
                  <c:v>21</c:v>
                </c:pt>
                <c:pt idx="547">
                  <c:v>31</c:v>
                </c:pt>
                <c:pt idx="548">
                  <c:v>96</c:v>
                </c:pt>
                <c:pt idx="549">
                  <c:v>184</c:v>
                </c:pt>
                <c:pt idx="550">
                  <c:v>238</c:v>
                </c:pt>
                <c:pt idx="551">
                  <c:v>239</c:v>
                </c:pt>
                <c:pt idx="552">
                  <c:v>205</c:v>
                </c:pt>
                <c:pt idx="553">
                  <c:v>174</c:v>
                </c:pt>
                <c:pt idx="554">
                  <c:v>186</c:v>
                </c:pt>
                <c:pt idx="555">
                  <c:v>245</c:v>
                </c:pt>
                <c:pt idx="556">
                  <c:v>280</c:v>
                </c:pt>
                <c:pt idx="557">
                  <c:v>286</c:v>
                </c:pt>
                <c:pt idx="558">
                  <c:v>257</c:v>
                </c:pt>
                <c:pt idx="559">
                  <c:v>214</c:v>
                </c:pt>
                <c:pt idx="560">
                  <c:v>172</c:v>
                </c:pt>
                <c:pt idx="561">
                  <c:v>135</c:v>
                </c:pt>
                <c:pt idx="562">
                  <c:v>106</c:v>
                </c:pt>
                <c:pt idx="563">
                  <c:v>83</c:v>
                </c:pt>
                <c:pt idx="564">
                  <c:v>72</c:v>
                </c:pt>
                <c:pt idx="565">
                  <c:v>76</c:v>
                </c:pt>
                <c:pt idx="566">
                  <c:v>92</c:v>
                </c:pt>
                <c:pt idx="567">
                  <c:v>110</c:v>
                </c:pt>
                <c:pt idx="568">
                  <c:v>124</c:v>
                </c:pt>
                <c:pt idx="569">
                  <c:v>133</c:v>
                </c:pt>
                <c:pt idx="570">
                  <c:v>135</c:v>
                </c:pt>
                <c:pt idx="571">
                  <c:v>134</c:v>
                </c:pt>
                <c:pt idx="572">
                  <c:v>127</c:v>
                </c:pt>
                <c:pt idx="573">
                  <c:v>118</c:v>
                </c:pt>
                <c:pt idx="574">
                  <c:v>108</c:v>
                </c:pt>
                <c:pt idx="575">
                  <c:v>97</c:v>
                </c:pt>
                <c:pt idx="576">
                  <c:v>87</c:v>
                </c:pt>
                <c:pt idx="577">
                  <c:v>78</c:v>
                </c:pt>
                <c:pt idx="578">
                  <c:v>69</c:v>
                </c:pt>
                <c:pt idx="579">
                  <c:v>62</c:v>
                </c:pt>
                <c:pt idx="580">
                  <c:v>55</c:v>
                </c:pt>
                <c:pt idx="581">
                  <c:v>49</c:v>
                </c:pt>
                <c:pt idx="582">
                  <c:v>44</c:v>
                </c:pt>
                <c:pt idx="583">
                  <c:v>40</c:v>
                </c:pt>
                <c:pt idx="584">
                  <c:v>36</c:v>
                </c:pt>
                <c:pt idx="585">
                  <c:v>32</c:v>
                </c:pt>
                <c:pt idx="586">
                  <c:v>27</c:v>
                </c:pt>
                <c:pt idx="587">
                  <c:v>23</c:v>
                </c:pt>
                <c:pt idx="588">
                  <c:v>19</c:v>
                </c:pt>
                <c:pt idx="589">
                  <c:v>16</c:v>
                </c:pt>
                <c:pt idx="590">
                  <c:v>15</c:v>
                </c:pt>
                <c:pt idx="591">
                  <c:v>18</c:v>
                </c:pt>
                <c:pt idx="592">
                  <c:v>39</c:v>
                </c:pt>
                <c:pt idx="593">
                  <c:v>72</c:v>
                </c:pt>
                <c:pt idx="594">
                  <c:v>97</c:v>
                </c:pt>
                <c:pt idx="595">
                  <c:v>106</c:v>
                </c:pt>
                <c:pt idx="596">
                  <c:v>104</c:v>
                </c:pt>
                <c:pt idx="597">
                  <c:v>94</c:v>
                </c:pt>
                <c:pt idx="598">
                  <c:v>81</c:v>
                </c:pt>
                <c:pt idx="599">
                  <c:v>70</c:v>
                </c:pt>
                <c:pt idx="600">
                  <c:v>64</c:v>
                </c:pt>
                <c:pt idx="601">
                  <c:v>59</c:v>
                </c:pt>
                <c:pt idx="602">
                  <c:v>53</c:v>
                </c:pt>
                <c:pt idx="603">
                  <c:v>47</c:v>
                </c:pt>
                <c:pt idx="604">
                  <c:v>40</c:v>
                </c:pt>
                <c:pt idx="605">
                  <c:v>34</c:v>
                </c:pt>
                <c:pt idx="606">
                  <c:v>28</c:v>
                </c:pt>
                <c:pt idx="607">
                  <c:v>24</c:v>
                </c:pt>
                <c:pt idx="608">
                  <c:v>20</c:v>
                </c:pt>
                <c:pt idx="609">
                  <c:v>18</c:v>
                </c:pt>
                <c:pt idx="610">
                  <c:v>16</c:v>
                </c:pt>
                <c:pt idx="611">
                  <c:v>14</c:v>
                </c:pt>
                <c:pt idx="612">
                  <c:v>12</c:v>
                </c:pt>
                <c:pt idx="613">
                  <c:v>11</c:v>
                </c:pt>
                <c:pt idx="614">
                  <c:v>9</c:v>
                </c:pt>
                <c:pt idx="615">
                  <c:v>8</c:v>
                </c:pt>
                <c:pt idx="616">
                  <c:v>8</c:v>
                </c:pt>
                <c:pt idx="617">
                  <c:v>7</c:v>
                </c:pt>
                <c:pt idx="618">
                  <c:v>7</c:v>
                </c:pt>
                <c:pt idx="619">
                  <c:v>6</c:v>
                </c:pt>
                <c:pt idx="620">
                  <c:v>6</c:v>
                </c:pt>
                <c:pt idx="621">
                  <c:v>5</c:v>
                </c:pt>
                <c:pt idx="622">
                  <c:v>5</c:v>
                </c:pt>
                <c:pt idx="623">
                  <c:v>5</c:v>
                </c:pt>
                <c:pt idx="624">
                  <c:v>4</c:v>
                </c:pt>
                <c:pt idx="625">
                  <c:v>4</c:v>
                </c:pt>
                <c:pt idx="626">
                  <c:v>4</c:v>
                </c:pt>
                <c:pt idx="627">
                  <c:v>6</c:v>
                </c:pt>
                <c:pt idx="628">
                  <c:v>16</c:v>
                </c:pt>
                <c:pt idx="629">
                  <c:v>24</c:v>
                </c:pt>
                <c:pt idx="630">
                  <c:v>22</c:v>
                </c:pt>
                <c:pt idx="631">
                  <c:v>18</c:v>
                </c:pt>
                <c:pt idx="632">
                  <c:v>17</c:v>
                </c:pt>
                <c:pt idx="633">
                  <c:v>23</c:v>
                </c:pt>
                <c:pt idx="634">
                  <c:v>25</c:v>
                </c:pt>
                <c:pt idx="635">
                  <c:v>24</c:v>
                </c:pt>
                <c:pt idx="636">
                  <c:v>23</c:v>
                </c:pt>
                <c:pt idx="637">
                  <c:v>22</c:v>
                </c:pt>
                <c:pt idx="638">
                  <c:v>21</c:v>
                </c:pt>
                <c:pt idx="639">
                  <c:v>45</c:v>
                </c:pt>
                <c:pt idx="640">
                  <c:v>102</c:v>
                </c:pt>
                <c:pt idx="641">
                  <c:v>144</c:v>
                </c:pt>
                <c:pt idx="642">
                  <c:v>165</c:v>
                </c:pt>
                <c:pt idx="643">
                  <c:v>223</c:v>
                </c:pt>
                <c:pt idx="644">
                  <c:v>272</c:v>
                </c:pt>
                <c:pt idx="645">
                  <c:v>270</c:v>
                </c:pt>
                <c:pt idx="646">
                  <c:v>232</c:v>
                </c:pt>
                <c:pt idx="647">
                  <c:v>186</c:v>
                </c:pt>
                <c:pt idx="648">
                  <c:v>144</c:v>
                </c:pt>
                <c:pt idx="649">
                  <c:v>111</c:v>
                </c:pt>
                <c:pt idx="650">
                  <c:v>92</c:v>
                </c:pt>
                <c:pt idx="651">
                  <c:v>72</c:v>
                </c:pt>
                <c:pt idx="652">
                  <c:v>57</c:v>
                </c:pt>
                <c:pt idx="653">
                  <c:v>45</c:v>
                </c:pt>
                <c:pt idx="654">
                  <c:v>37</c:v>
                </c:pt>
                <c:pt idx="655">
                  <c:v>31</c:v>
                </c:pt>
                <c:pt idx="656">
                  <c:v>26</c:v>
                </c:pt>
                <c:pt idx="657">
                  <c:v>22</c:v>
                </c:pt>
                <c:pt idx="658">
                  <c:v>19</c:v>
                </c:pt>
                <c:pt idx="659">
                  <c:v>17</c:v>
                </c:pt>
                <c:pt idx="660">
                  <c:v>16</c:v>
                </c:pt>
                <c:pt idx="661">
                  <c:v>15</c:v>
                </c:pt>
                <c:pt idx="662">
                  <c:v>14</c:v>
                </c:pt>
                <c:pt idx="663">
                  <c:v>14</c:v>
                </c:pt>
                <c:pt idx="664">
                  <c:v>13</c:v>
                </c:pt>
                <c:pt idx="665">
                  <c:v>17</c:v>
                </c:pt>
                <c:pt idx="666">
                  <c:v>29</c:v>
                </c:pt>
                <c:pt idx="667">
                  <c:v>48</c:v>
                </c:pt>
                <c:pt idx="668">
                  <c:v>66</c:v>
                </c:pt>
                <c:pt idx="669">
                  <c:v>78</c:v>
                </c:pt>
                <c:pt idx="670">
                  <c:v>88</c:v>
                </c:pt>
                <c:pt idx="671">
                  <c:v>99</c:v>
                </c:pt>
                <c:pt idx="672">
                  <c:v>107</c:v>
                </c:pt>
                <c:pt idx="673">
                  <c:v>107</c:v>
                </c:pt>
                <c:pt idx="674">
                  <c:v>101</c:v>
                </c:pt>
                <c:pt idx="675">
                  <c:v>92</c:v>
                </c:pt>
                <c:pt idx="676">
                  <c:v>84</c:v>
                </c:pt>
                <c:pt idx="677">
                  <c:v>75</c:v>
                </c:pt>
                <c:pt idx="678">
                  <c:v>66</c:v>
                </c:pt>
                <c:pt idx="679">
                  <c:v>58</c:v>
                </c:pt>
                <c:pt idx="680">
                  <c:v>52</c:v>
                </c:pt>
                <c:pt idx="681">
                  <c:v>46</c:v>
                </c:pt>
                <c:pt idx="682">
                  <c:v>41</c:v>
                </c:pt>
                <c:pt idx="683">
                  <c:v>37</c:v>
                </c:pt>
                <c:pt idx="684">
                  <c:v>33</c:v>
                </c:pt>
                <c:pt idx="685">
                  <c:v>29</c:v>
                </c:pt>
                <c:pt idx="686">
                  <c:v>27</c:v>
                </c:pt>
                <c:pt idx="687">
                  <c:v>24</c:v>
                </c:pt>
                <c:pt idx="688">
                  <c:v>21</c:v>
                </c:pt>
                <c:pt idx="689">
                  <c:v>19</c:v>
                </c:pt>
                <c:pt idx="690">
                  <c:v>18</c:v>
                </c:pt>
                <c:pt idx="691">
                  <c:v>16</c:v>
                </c:pt>
                <c:pt idx="692">
                  <c:v>14</c:v>
                </c:pt>
                <c:pt idx="693">
                  <c:v>12</c:v>
                </c:pt>
                <c:pt idx="694">
                  <c:v>11</c:v>
                </c:pt>
                <c:pt idx="695">
                  <c:v>10</c:v>
                </c:pt>
                <c:pt idx="696">
                  <c:v>9</c:v>
                </c:pt>
                <c:pt idx="697">
                  <c:v>11</c:v>
                </c:pt>
                <c:pt idx="698">
                  <c:v>15</c:v>
                </c:pt>
                <c:pt idx="699">
                  <c:v>14</c:v>
                </c:pt>
                <c:pt idx="700">
                  <c:v>12</c:v>
                </c:pt>
                <c:pt idx="701">
                  <c:v>9</c:v>
                </c:pt>
                <c:pt idx="702">
                  <c:v>7</c:v>
                </c:pt>
                <c:pt idx="703">
                  <c:v>7</c:v>
                </c:pt>
                <c:pt idx="704">
                  <c:v>6</c:v>
                </c:pt>
                <c:pt idx="705">
                  <c:v>7</c:v>
                </c:pt>
                <c:pt idx="706">
                  <c:v>8</c:v>
                </c:pt>
                <c:pt idx="707">
                  <c:v>12</c:v>
                </c:pt>
                <c:pt idx="708">
                  <c:v>16</c:v>
                </c:pt>
                <c:pt idx="709">
                  <c:v>24</c:v>
                </c:pt>
                <c:pt idx="710">
                  <c:v>39</c:v>
                </c:pt>
                <c:pt idx="711">
                  <c:v>59</c:v>
                </c:pt>
                <c:pt idx="712">
                  <c:v>85</c:v>
                </c:pt>
                <c:pt idx="713">
                  <c:v>109</c:v>
                </c:pt>
                <c:pt idx="714">
                  <c:v>125</c:v>
                </c:pt>
                <c:pt idx="715">
                  <c:v>113</c:v>
                </c:pt>
                <c:pt idx="716">
                  <c:v>94</c:v>
                </c:pt>
                <c:pt idx="717">
                  <c:v>72</c:v>
                </c:pt>
                <c:pt idx="718">
                  <c:v>53</c:v>
                </c:pt>
                <c:pt idx="719">
                  <c:v>38</c:v>
                </c:pt>
                <c:pt idx="720">
                  <c:v>26</c:v>
                </c:pt>
                <c:pt idx="721">
                  <c:v>19</c:v>
                </c:pt>
                <c:pt idx="722">
                  <c:v>14</c:v>
                </c:pt>
                <c:pt idx="723">
                  <c:v>11</c:v>
                </c:pt>
                <c:pt idx="724">
                  <c:v>9</c:v>
                </c:pt>
                <c:pt idx="725">
                  <c:v>8</c:v>
                </c:pt>
                <c:pt idx="726">
                  <c:v>7</c:v>
                </c:pt>
                <c:pt idx="727">
                  <c:v>6</c:v>
                </c:pt>
                <c:pt idx="728">
                  <c:v>6</c:v>
                </c:pt>
                <c:pt idx="729">
                  <c:v>6</c:v>
                </c:pt>
                <c:pt idx="730">
                  <c:v>6</c:v>
                </c:pt>
                <c:pt idx="731">
                  <c:v>7</c:v>
                </c:pt>
                <c:pt idx="732">
                  <c:v>11</c:v>
                </c:pt>
                <c:pt idx="733">
                  <c:v>19</c:v>
                </c:pt>
                <c:pt idx="734">
                  <c:v>27</c:v>
                </c:pt>
                <c:pt idx="735">
                  <c:v>33</c:v>
                </c:pt>
                <c:pt idx="736">
                  <c:v>34</c:v>
                </c:pt>
                <c:pt idx="737">
                  <c:v>34</c:v>
                </c:pt>
                <c:pt idx="738">
                  <c:v>64</c:v>
                </c:pt>
                <c:pt idx="739">
                  <c:v>118</c:v>
                </c:pt>
                <c:pt idx="740">
                  <c:v>143</c:v>
                </c:pt>
                <c:pt idx="741">
                  <c:v>141</c:v>
                </c:pt>
                <c:pt idx="742">
                  <c:v>163</c:v>
                </c:pt>
                <c:pt idx="743">
                  <c:v>191</c:v>
                </c:pt>
                <c:pt idx="744">
                  <c:v>240</c:v>
                </c:pt>
                <c:pt idx="745">
                  <c:v>298</c:v>
                </c:pt>
                <c:pt idx="746">
                  <c:v>329</c:v>
                </c:pt>
                <c:pt idx="747">
                  <c:v>306</c:v>
                </c:pt>
                <c:pt idx="748">
                  <c:v>256</c:v>
                </c:pt>
                <c:pt idx="749">
                  <c:v>206</c:v>
                </c:pt>
                <c:pt idx="750">
                  <c:v>164</c:v>
                </c:pt>
                <c:pt idx="751">
                  <c:v>130</c:v>
                </c:pt>
                <c:pt idx="752">
                  <c:v>104</c:v>
                </c:pt>
                <c:pt idx="753">
                  <c:v>83</c:v>
                </c:pt>
                <c:pt idx="754">
                  <c:v>67</c:v>
                </c:pt>
                <c:pt idx="755">
                  <c:v>56</c:v>
                </c:pt>
                <c:pt idx="756">
                  <c:v>51</c:v>
                </c:pt>
                <c:pt idx="757">
                  <c:v>57</c:v>
                </c:pt>
                <c:pt idx="758">
                  <c:v>78</c:v>
                </c:pt>
                <c:pt idx="759">
                  <c:v>103</c:v>
                </c:pt>
                <c:pt idx="760">
                  <c:v>125</c:v>
                </c:pt>
                <c:pt idx="761">
                  <c:v>139</c:v>
                </c:pt>
                <c:pt idx="762">
                  <c:v>143</c:v>
                </c:pt>
                <c:pt idx="763">
                  <c:v>139</c:v>
                </c:pt>
                <c:pt idx="764">
                  <c:v>130</c:v>
                </c:pt>
                <c:pt idx="765">
                  <c:v>119</c:v>
                </c:pt>
                <c:pt idx="766">
                  <c:v>108</c:v>
                </c:pt>
                <c:pt idx="767">
                  <c:v>96</c:v>
                </c:pt>
                <c:pt idx="768">
                  <c:v>86</c:v>
                </c:pt>
                <c:pt idx="769">
                  <c:v>76</c:v>
                </c:pt>
                <c:pt idx="770">
                  <c:v>70</c:v>
                </c:pt>
                <c:pt idx="771">
                  <c:v>62</c:v>
                </c:pt>
                <c:pt idx="772">
                  <c:v>55</c:v>
                </c:pt>
                <c:pt idx="773">
                  <c:v>49</c:v>
                </c:pt>
                <c:pt idx="774">
                  <c:v>44</c:v>
                </c:pt>
                <c:pt idx="775">
                  <c:v>39</c:v>
                </c:pt>
                <c:pt idx="776">
                  <c:v>35</c:v>
                </c:pt>
                <c:pt idx="777">
                  <c:v>31</c:v>
                </c:pt>
                <c:pt idx="778">
                  <c:v>28</c:v>
                </c:pt>
                <c:pt idx="779">
                  <c:v>25</c:v>
                </c:pt>
                <c:pt idx="780">
                  <c:v>23</c:v>
                </c:pt>
                <c:pt idx="781">
                  <c:v>21</c:v>
                </c:pt>
                <c:pt idx="782">
                  <c:v>19</c:v>
                </c:pt>
                <c:pt idx="783">
                  <c:v>17</c:v>
                </c:pt>
                <c:pt idx="784">
                  <c:v>16</c:v>
                </c:pt>
                <c:pt idx="785">
                  <c:v>15</c:v>
                </c:pt>
                <c:pt idx="786">
                  <c:v>13</c:v>
                </c:pt>
                <c:pt idx="787">
                  <c:v>12</c:v>
                </c:pt>
                <c:pt idx="788">
                  <c:v>11</c:v>
                </c:pt>
                <c:pt idx="789">
                  <c:v>10</c:v>
                </c:pt>
                <c:pt idx="790">
                  <c:v>9</c:v>
                </c:pt>
                <c:pt idx="791">
                  <c:v>8</c:v>
                </c:pt>
                <c:pt idx="792">
                  <c:v>13</c:v>
                </c:pt>
                <c:pt idx="793">
                  <c:v>78</c:v>
                </c:pt>
                <c:pt idx="794">
                  <c:v>170</c:v>
                </c:pt>
                <c:pt idx="795">
                  <c:v>199</c:v>
                </c:pt>
                <c:pt idx="796">
                  <c:v>187</c:v>
                </c:pt>
                <c:pt idx="797">
                  <c:v>152</c:v>
                </c:pt>
                <c:pt idx="798">
                  <c:v>110</c:v>
                </c:pt>
                <c:pt idx="799">
                  <c:v>75</c:v>
                </c:pt>
                <c:pt idx="800">
                  <c:v>50</c:v>
                </c:pt>
                <c:pt idx="801">
                  <c:v>34</c:v>
                </c:pt>
                <c:pt idx="802">
                  <c:v>24</c:v>
                </c:pt>
                <c:pt idx="803">
                  <c:v>18</c:v>
                </c:pt>
                <c:pt idx="804">
                  <c:v>14</c:v>
                </c:pt>
                <c:pt idx="805">
                  <c:v>12</c:v>
                </c:pt>
                <c:pt idx="806">
                  <c:v>10</c:v>
                </c:pt>
                <c:pt idx="807">
                  <c:v>10</c:v>
                </c:pt>
                <c:pt idx="808">
                  <c:v>10</c:v>
                </c:pt>
                <c:pt idx="809">
                  <c:v>12</c:v>
                </c:pt>
                <c:pt idx="810">
                  <c:v>21</c:v>
                </c:pt>
                <c:pt idx="811">
                  <c:v>35</c:v>
                </c:pt>
                <c:pt idx="812">
                  <c:v>38</c:v>
                </c:pt>
                <c:pt idx="813">
                  <c:v>40</c:v>
                </c:pt>
                <c:pt idx="814">
                  <c:v>42</c:v>
                </c:pt>
                <c:pt idx="815">
                  <c:v>47</c:v>
                </c:pt>
                <c:pt idx="816">
                  <c:v>59</c:v>
                </c:pt>
                <c:pt idx="817">
                  <c:v>67</c:v>
                </c:pt>
                <c:pt idx="818">
                  <c:v>65</c:v>
                </c:pt>
                <c:pt idx="819">
                  <c:v>66</c:v>
                </c:pt>
                <c:pt idx="820">
                  <c:v>76</c:v>
                </c:pt>
                <c:pt idx="821">
                  <c:v>78</c:v>
                </c:pt>
                <c:pt idx="822">
                  <c:v>68</c:v>
                </c:pt>
                <c:pt idx="823">
                  <c:v>61</c:v>
                </c:pt>
                <c:pt idx="824">
                  <c:v>52</c:v>
                </c:pt>
                <c:pt idx="825">
                  <c:v>45</c:v>
                </c:pt>
                <c:pt idx="826">
                  <c:v>39</c:v>
                </c:pt>
                <c:pt idx="827">
                  <c:v>34</c:v>
                </c:pt>
                <c:pt idx="828">
                  <c:v>28</c:v>
                </c:pt>
                <c:pt idx="829">
                  <c:v>23</c:v>
                </c:pt>
                <c:pt idx="830">
                  <c:v>19</c:v>
                </c:pt>
                <c:pt idx="831">
                  <c:v>17</c:v>
                </c:pt>
                <c:pt idx="832">
                  <c:v>20</c:v>
                </c:pt>
                <c:pt idx="833">
                  <c:v>20</c:v>
                </c:pt>
                <c:pt idx="834">
                  <c:v>16</c:v>
                </c:pt>
                <c:pt idx="835">
                  <c:v>12</c:v>
                </c:pt>
                <c:pt idx="836">
                  <c:v>10</c:v>
                </c:pt>
                <c:pt idx="837">
                  <c:v>8</c:v>
                </c:pt>
                <c:pt idx="838">
                  <c:v>7</c:v>
                </c:pt>
                <c:pt idx="839">
                  <c:v>7</c:v>
                </c:pt>
                <c:pt idx="840">
                  <c:v>6</c:v>
                </c:pt>
                <c:pt idx="841">
                  <c:v>6</c:v>
                </c:pt>
                <c:pt idx="842">
                  <c:v>6</c:v>
                </c:pt>
                <c:pt idx="843">
                  <c:v>6</c:v>
                </c:pt>
                <c:pt idx="844">
                  <c:v>6</c:v>
                </c:pt>
                <c:pt idx="845">
                  <c:v>5</c:v>
                </c:pt>
                <c:pt idx="846">
                  <c:v>5</c:v>
                </c:pt>
                <c:pt idx="847">
                  <c:v>5</c:v>
                </c:pt>
                <c:pt idx="848">
                  <c:v>5</c:v>
                </c:pt>
                <c:pt idx="849">
                  <c:v>4</c:v>
                </c:pt>
                <c:pt idx="850">
                  <c:v>4</c:v>
                </c:pt>
                <c:pt idx="851">
                  <c:v>4</c:v>
                </c:pt>
                <c:pt idx="852">
                  <c:v>5</c:v>
                </c:pt>
                <c:pt idx="853">
                  <c:v>7</c:v>
                </c:pt>
                <c:pt idx="854">
                  <c:v>10</c:v>
                </c:pt>
                <c:pt idx="855">
                  <c:v>9</c:v>
                </c:pt>
                <c:pt idx="856">
                  <c:v>7</c:v>
                </c:pt>
                <c:pt idx="857">
                  <c:v>6</c:v>
                </c:pt>
                <c:pt idx="858">
                  <c:v>5</c:v>
                </c:pt>
                <c:pt idx="859">
                  <c:v>4</c:v>
                </c:pt>
                <c:pt idx="860">
                  <c:v>5</c:v>
                </c:pt>
                <c:pt idx="861">
                  <c:v>4</c:v>
                </c:pt>
                <c:pt idx="862">
                  <c:v>4</c:v>
                </c:pt>
                <c:pt idx="863">
                  <c:v>4</c:v>
                </c:pt>
                <c:pt idx="864">
                  <c:v>4</c:v>
                </c:pt>
                <c:pt idx="865">
                  <c:v>3</c:v>
                </c:pt>
                <c:pt idx="866">
                  <c:v>3</c:v>
                </c:pt>
                <c:pt idx="867">
                  <c:v>4</c:v>
                </c:pt>
                <c:pt idx="868">
                  <c:v>5</c:v>
                </c:pt>
                <c:pt idx="869">
                  <c:v>4</c:v>
                </c:pt>
                <c:pt idx="870">
                  <c:v>4</c:v>
                </c:pt>
                <c:pt idx="871">
                  <c:v>4</c:v>
                </c:pt>
                <c:pt idx="872">
                  <c:v>4</c:v>
                </c:pt>
                <c:pt idx="873">
                  <c:v>4</c:v>
                </c:pt>
                <c:pt idx="874">
                  <c:v>4</c:v>
                </c:pt>
                <c:pt idx="875">
                  <c:v>4</c:v>
                </c:pt>
                <c:pt idx="876">
                  <c:v>4</c:v>
                </c:pt>
                <c:pt idx="877">
                  <c:v>4</c:v>
                </c:pt>
                <c:pt idx="878">
                  <c:v>4</c:v>
                </c:pt>
                <c:pt idx="879">
                  <c:v>3</c:v>
                </c:pt>
                <c:pt idx="880">
                  <c:v>3</c:v>
                </c:pt>
                <c:pt idx="881">
                  <c:v>3</c:v>
                </c:pt>
                <c:pt idx="882">
                  <c:v>2</c:v>
                </c:pt>
                <c:pt idx="883">
                  <c:v>2</c:v>
                </c:pt>
                <c:pt idx="884">
                  <c:v>2</c:v>
                </c:pt>
                <c:pt idx="885">
                  <c:v>6</c:v>
                </c:pt>
                <c:pt idx="886">
                  <c:v>26</c:v>
                </c:pt>
                <c:pt idx="887">
                  <c:v>40</c:v>
                </c:pt>
                <c:pt idx="888">
                  <c:v>39</c:v>
                </c:pt>
                <c:pt idx="889">
                  <c:v>30</c:v>
                </c:pt>
                <c:pt idx="890">
                  <c:v>23</c:v>
                </c:pt>
                <c:pt idx="891">
                  <c:v>15</c:v>
                </c:pt>
                <c:pt idx="892">
                  <c:v>10</c:v>
                </c:pt>
                <c:pt idx="893">
                  <c:v>7</c:v>
                </c:pt>
                <c:pt idx="894">
                  <c:v>5</c:v>
                </c:pt>
                <c:pt idx="895">
                  <c:v>3</c:v>
                </c:pt>
                <c:pt idx="896">
                  <c:v>3</c:v>
                </c:pt>
                <c:pt idx="897">
                  <c:v>2</c:v>
                </c:pt>
                <c:pt idx="898">
                  <c:v>2</c:v>
                </c:pt>
                <c:pt idx="899">
                  <c:v>1</c:v>
                </c:pt>
                <c:pt idx="900">
                  <c:v>1</c:v>
                </c:pt>
                <c:pt idx="901">
                  <c:v>1</c:v>
                </c:pt>
                <c:pt idx="902">
                  <c:v>1</c:v>
                </c:pt>
                <c:pt idx="903">
                  <c:v>1</c:v>
                </c:pt>
                <c:pt idx="904">
                  <c:v>1</c:v>
                </c:pt>
                <c:pt idx="905">
                  <c:v>1</c:v>
                </c:pt>
                <c:pt idx="906">
                  <c:v>1</c:v>
                </c:pt>
                <c:pt idx="907">
                  <c:v>1</c:v>
                </c:pt>
                <c:pt idx="908">
                  <c:v>1</c:v>
                </c:pt>
                <c:pt idx="909">
                  <c:v>1</c:v>
                </c:pt>
                <c:pt idx="910">
                  <c:v>1</c:v>
                </c:pt>
                <c:pt idx="911">
                  <c:v>1</c:v>
                </c:pt>
                <c:pt idx="912">
                  <c:v>1</c:v>
                </c:pt>
                <c:pt idx="913">
                  <c:v>1</c:v>
                </c:pt>
                <c:pt idx="914">
                  <c:v>1</c:v>
                </c:pt>
                <c:pt idx="915">
                  <c:v>1</c:v>
                </c:pt>
                <c:pt idx="916">
                  <c:v>2</c:v>
                </c:pt>
                <c:pt idx="917">
                  <c:v>2</c:v>
                </c:pt>
                <c:pt idx="918">
                  <c:v>2</c:v>
                </c:pt>
                <c:pt idx="919">
                  <c:v>2</c:v>
                </c:pt>
                <c:pt idx="920">
                  <c:v>2</c:v>
                </c:pt>
                <c:pt idx="921">
                  <c:v>2</c:v>
                </c:pt>
                <c:pt idx="922">
                  <c:v>2</c:v>
                </c:pt>
                <c:pt idx="923">
                  <c:v>2</c:v>
                </c:pt>
                <c:pt idx="924">
                  <c:v>1</c:v>
                </c:pt>
                <c:pt idx="925">
                  <c:v>1</c:v>
                </c:pt>
                <c:pt idx="926">
                  <c:v>1</c:v>
                </c:pt>
                <c:pt idx="927">
                  <c:v>1</c:v>
                </c:pt>
                <c:pt idx="928">
                  <c:v>1</c:v>
                </c:pt>
                <c:pt idx="929">
                  <c:v>1</c:v>
                </c:pt>
                <c:pt idx="930">
                  <c:v>1</c:v>
                </c:pt>
                <c:pt idx="931">
                  <c:v>1</c:v>
                </c:pt>
                <c:pt idx="932">
                  <c:v>1</c:v>
                </c:pt>
                <c:pt idx="933">
                  <c:v>1</c:v>
                </c:pt>
                <c:pt idx="934">
                  <c:v>1</c:v>
                </c:pt>
                <c:pt idx="935">
                  <c:v>2</c:v>
                </c:pt>
                <c:pt idx="936">
                  <c:v>2</c:v>
                </c:pt>
                <c:pt idx="937">
                  <c:v>1</c:v>
                </c:pt>
                <c:pt idx="938">
                  <c:v>1</c:v>
                </c:pt>
                <c:pt idx="939">
                  <c:v>1</c:v>
                </c:pt>
                <c:pt idx="940">
                  <c:v>0</c:v>
                </c:pt>
                <c:pt idx="941">
                  <c:v>0</c:v>
                </c:pt>
                <c:pt idx="942">
                  <c:v>0</c:v>
                </c:pt>
                <c:pt idx="943">
                  <c:v>0</c:v>
                </c:pt>
                <c:pt idx="944">
                  <c:v>0</c:v>
                </c:pt>
                <c:pt idx="945">
                  <c:v>0</c:v>
                </c:pt>
                <c:pt idx="946">
                  <c:v>0</c:v>
                </c:pt>
                <c:pt idx="947">
                  <c:v>0</c:v>
                </c:pt>
                <c:pt idx="948">
                  <c:v>1</c:v>
                </c:pt>
                <c:pt idx="949">
                  <c:v>1</c:v>
                </c:pt>
                <c:pt idx="950">
                  <c:v>1</c:v>
                </c:pt>
                <c:pt idx="951">
                  <c:v>1</c:v>
                </c:pt>
                <c:pt idx="952">
                  <c:v>2</c:v>
                </c:pt>
                <c:pt idx="953">
                  <c:v>3</c:v>
                </c:pt>
                <c:pt idx="954">
                  <c:v>5</c:v>
                </c:pt>
                <c:pt idx="955">
                  <c:v>7</c:v>
                </c:pt>
                <c:pt idx="956">
                  <c:v>10</c:v>
                </c:pt>
                <c:pt idx="957">
                  <c:v>14</c:v>
                </c:pt>
                <c:pt idx="958">
                  <c:v>18</c:v>
                </c:pt>
                <c:pt idx="959">
                  <c:v>21</c:v>
                </c:pt>
                <c:pt idx="960">
                  <c:v>23</c:v>
                </c:pt>
                <c:pt idx="961">
                  <c:v>25</c:v>
                </c:pt>
                <c:pt idx="962">
                  <c:v>32</c:v>
                </c:pt>
                <c:pt idx="963">
                  <c:v>39</c:v>
                </c:pt>
                <c:pt idx="964">
                  <c:v>46</c:v>
                </c:pt>
                <c:pt idx="965">
                  <c:v>44</c:v>
                </c:pt>
                <c:pt idx="966">
                  <c:v>34</c:v>
                </c:pt>
                <c:pt idx="967">
                  <c:v>34</c:v>
                </c:pt>
                <c:pt idx="968">
                  <c:v>131</c:v>
                </c:pt>
                <c:pt idx="969">
                  <c:v>298</c:v>
                </c:pt>
                <c:pt idx="970">
                  <c:v>357</c:v>
                </c:pt>
                <c:pt idx="971">
                  <c:v>319</c:v>
                </c:pt>
                <c:pt idx="972">
                  <c:v>234</c:v>
                </c:pt>
                <c:pt idx="973">
                  <c:v>161</c:v>
                </c:pt>
                <c:pt idx="974">
                  <c:v>125</c:v>
                </c:pt>
                <c:pt idx="975">
                  <c:v>99</c:v>
                </c:pt>
                <c:pt idx="976">
                  <c:v>71</c:v>
                </c:pt>
                <c:pt idx="977">
                  <c:v>49</c:v>
                </c:pt>
                <c:pt idx="978">
                  <c:v>51</c:v>
                </c:pt>
                <c:pt idx="979">
                  <c:v>80</c:v>
                </c:pt>
                <c:pt idx="980">
                  <c:v>103</c:v>
                </c:pt>
                <c:pt idx="981">
                  <c:v>93</c:v>
                </c:pt>
                <c:pt idx="982">
                  <c:v>67</c:v>
                </c:pt>
                <c:pt idx="983">
                  <c:v>49</c:v>
                </c:pt>
                <c:pt idx="984">
                  <c:v>32</c:v>
                </c:pt>
                <c:pt idx="985">
                  <c:v>21</c:v>
                </c:pt>
                <c:pt idx="986">
                  <c:v>15</c:v>
                </c:pt>
                <c:pt idx="987">
                  <c:v>12</c:v>
                </c:pt>
                <c:pt idx="988">
                  <c:v>9</c:v>
                </c:pt>
                <c:pt idx="989">
                  <c:v>8</c:v>
                </c:pt>
                <c:pt idx="990">
                  <c:v>7</c:v>
                </c:pt>
                <c:pt idx="991">
                  <c:v>6</c:v>
                </c:pt>
                <c:pt idx="992">
                  <c:v>5</c:v>
                </c:pt>
                <c:pt idx="993">
                  <c:v>4</c:v>
                </c:pt>
                <c:pt idx="994">
                  <c:v>4</c:v>
                </c:pt>
                <c:pt idx="995">
                  <c:v>4</c:v>
                </c:pt>
                <c:pt idx="996">
                  <c:v>4</c:v>
                </c:pt>
                <c:pt idx="997">
                  <c:v>4</c:v>
                </c:pt>
                <c:pt idx="998">
                  <c:v>4</c:v>
                </c:pt>
                <c:pt idx="999">
                  <c:v>4</c:v>
                </c:pt>
                <c:pt idx="1000">
                  <c:v>4</c:v>
                </c:pt>
                <c:pt idx="1001">
                  <c:v>4</c:v>
                </c:pt>
                <c:pt idx="1002">
                  <c:v>3</c:v>
                </c:pt>
                <c:pt idx="1003">
                  <c:v>3</c:v>
                </c:pt>
                <c:pt idx="1004">
                  <c:v>3</c:v>
                </c:pt>
                <c:pt idx="1005">
                  <c:v>4</c:v>
                </c:pt>
                <c:pt idx="1006">
                  <c:v>4</c:v>
                </c:pt>
                <c:pt idx="1007">
                  <c:v>4</c:v>
                </c:pt>
                <c:pt idx="1008">
                  <c:v>5</c:v>
                </c:pt>
                <c:pt idx="1009">
                  <c:v>5</c:v>
                </c:pt>
                <c:pt idx="1010">
                  <c:v>4</c:v>
                </c:pt>
                <c:pt idx="1011">
                  <c:v>3</c:v>
                </c:pt>
                <c:pt idx="1012">
                  <c:v>3</c:v>
                </c:pt>
                <c:pt idx="1013">
                  <c:v>4</c:v>
                </c:pt>
                <c:pt idx="1014">
                  <c:v>4</c:v>
                </c:pt>
                <c:pt idx="1015">
                  <c:v>5</c:v>
                </c:pt>
                <c:pt idx="1016">
                  <c:v>6</c:v>
                </c:pt>
                <c:pt idx="1017">
                  <c:v>7</c:v>
                </c:pt>
                <c:pt idx="1018">
                  <c:v>8</c:v>
                </c:pt>
                <c:pt idx="1019">
                  <c:v>9</c:v>
                </c:pt>
                <c:pt idx="1020">
                  <c:v>11</c:v>
                </c:pt>
                <c:pt idx="1021">
                  <c:v>12</c:v>
                </c:pt>
                <c:pt idx="1022">
                  <c:v>13</c:v>
                </c:pt>
                <c:pt idx="1023">
                  <c:v>15</c:v>
                </c:pt>
                <c:pt idx="1024">
                  <c:v>15</c:v>
                </c:pt>
                <c:pt idx="1025">
                  <c:v>14</c:v>
                </c:pt>
                <c:pt idx="1026">
                  <c:v>15</c:v>
                </c:pt>
                <c:pt idx="1027">
                  <c:v>13</c:v>
                </c:pt>
                <c:pt idx="1028">
                  <c:v>12</c:v>
                </c:pt>
                <c:pt idx="1029">
                  <c:v>11</c:v>
                </c:pt>
                <c:pt idx="1030">
                  <c:v>10</c:v>
                </c:pt>
                <c:pt idx="1031">
                  <c:v>11</c:v>
                </c:pt>
                <c:pt idx="1032">
                  <c:v>12</c:v>
                </c:pt>
                <c:pt idx="1033">
                  <c:v>12</c:v>
                </c:pt>
                <c:pt idx="1034">
                  <c:v>12</c:v>
                </c:pt>
                <c:pt idx="1035">
                  <c:v>12</c:v>
                </c:pt>
                <c:pt idx="1036">
                  <c:v>12</c:v>
                </c:pt>
                <c:pt idx="1037">
                  <c:v>12</c:v>
                </c:pt>
                <c:pt idx="1038">
                  <c:v>13</c:v>
                </c:pt>
                <c:pt idx="1039">
                  <c:v>13</c:v>
                </c:pt>
                <c:pt idx="1040">
                  <c:v>14</c:v>
                </c:pt>
                <c:pt idx="1041">
                  <c:v>14</c:v>
                </c:pt>
                <c:pt idx="1042">
                  <c:v>15</c:v>
                </c:pt>
                <c:pt idx="1043">
                  <c:v>16</c:v>
                </c:pt>
                <c:pt idx="1044">
                  <c:v>16</c:v>
                </c:pt>
                <c:pt idx="1045">
                  <c:v>16</c:v>
                </c:pt>
                <c:pt idx="1046">
                  <c:v>16</c:v>
                </c:pt>
                <c:pt idx="1047">
                  <c:v>17</c:v>
                </c:pt>
                <c:pt idx="1048">
                  <c:v>17</c:v>
                </c:pt>
                <c:pt idx="1049">
                  <c:v>17</c:v>
                </c:pt>
                <c:pt idx="1050">
                  <c:v>17</c:v>
                </c:pt>
                <c:pt idx="1051">
                  <c:v>15</c:v>
                </c:pt>
                <c:pt idx="1052">
                  <c:v>13</c:v>
                </c:pt>
                <c:pt idx="1053">
                  <c:v>13</c:v>
                </c:pt>
                <c:pt idx="1054">
                  <c:v>13</c:v>
                </c:pt>
                <c:pt idx="1055">
                  <c:v>13</c:v>
                </c:pt>
                <c:pt idx="1056">
                  <c:v>12</c:v>
                </c:pt>
                <c:pt idx="1057">
                  <c:v>11</c:v>
                </c:pt>
                <c:pt idx="1058">
                  <c:v>12</c:v>
                </c:pt>
                <c:pt idx="1059">
                  <c:v>13</c:v>
                </c:pt>
                <c:pt idx="1060">
                  <c:v>13</c:v>
                </c:pt>
                <c:pt idx="1061">
                  <c:v>13</c:v>
                </c:pt>
                <c:pt idx="1062">
                  <c:v>13</c:v>
                </c:pt>
                <c:pt idx="1063">
                  <c:v>13</c:v>
                </c:pt>
                <c:pt idx="1064">
                  <c:v>14</c:v>
                </c:pt>
                <c:pt idx="1065">
                  <c:v>14</c:v>
                </c:pt>
                <c:pt idx="1066">
                  <c:v>14</c:v>
                </c:pt>
                <c:pt idx="1067">
                  <c:v>15</c:v>
                </c:pt>
                <c:pt idx="1068">
                  <c:v>16</c:v>
                </c:pt>
                <c:pt idx="1069">
                  <c:v>17</c:v>
                </c:pt>
                <c:pt idx="1070">
                  <c:v>18</c:v>
                </c:pt>
                <c:pt idx="1071">
                  <c:v>19</c:v>
                </c:pt>
                <c:pt idx="1072">
                  <c:v>23</c:v>
                </c:pt>
                <c:pt idx="1073">
                  <c:v>26</c:v>
                </c:pt>
                <c:pt idx="1074">
                  <c:v>28</c:v>
                </c:pt>
                <c:pt idx="1075">
                  <c:v>30</c:v>
                </c:pt>
                <c:pt idx="1076">
                  <c:v>31</c:v>
                </c:pt>
                <c:pt idx="1077">
                  <c:v>36</c:v>
                </c:pt>
                <c:pt idx="1078">
                  <c:v>61</c:v>
                </c:pt>
                <c:pt idx="1079">
                  <c:v>96</c:v>
                </c:pt>
                <c:pt idx="1080">
                  <c:v>118</c:v>
                </c:pt>
                <c:pt idx="1081">
                  <c:v>139</c:v>
                </c:pt>
                <c:pt idx="1082">
                  <c:v>133</c:v>
                </c:pt>
                <c:pt idx="1083">
                  <c:v>119</c:v>
                </c:pt>
                <c:pt idx="1084">
                  <c:v>122</c:v>
                </c:pt>
                <c:pt idx="1085">
                  <c:v>126</c:v>
                </c:pt>
                <c:pt idx="1086">
                  <c:v>119</c:v>
                </c:pt>
                <c:pt idx="1087">
                  <c:v>131</c:v>
                </c:pt>
                <c:pt idx="1088">
                  <c:v>151</c:v>
                </c:pt>
                <c:pt idx="1089">
                  <c:v>153</c:v>
                </c:pt>
                <c:pt idx="1090">
                  <c:v>151</c:v>
                </c:pt>
                <c:pt idx="1091">
                  <c:v>155</c:v>
                </c:pt>
                <c:pt idx="1092">
                  <c:v>156</c:v>
                </c:pt>
                <c:pt idx="1093">
                  <c:v>144</c:v>
                </c:pt>
                <c:pt idx="1094">
                  <c:v>132</c:v>
                </c:pt>
                <c:pt idx="1095">
                  <c:v>134</c:v>
                </c:pt>
                <c:pt idx="1096">
                  <c:v>136</c:v>
                </c:pt>
                <c:pt idx="1097">
                  <c:v>129</c:v>
                </c:pt>
                <c:pt idx="1098">
                  <c:v>124</c:v>
                </c:pt>
                <c:pt idx="1099">
                  <c:v>120</c:v>
                </c:pt>
                <c:pt idx="1100">
                  <c:v>106</c:v>
                </c:pt>
                <c:pt idx="1101">
                  <c:v>88</c:v>
                </c:pt>
                <c:pt idx="1102">
                  <c:v>73</c:v>
                </c:pt>
                <c:pt idx="1103">
                  <c:v>67</c:v>
                </c:pt>
                <c:pt idx="1104">
                  <c:v>64</c:v>
                </c:pt>
                <c:pt idx="1105">
                  <c:v>61</c:v>
                </c:pt>
                <c:pt idx="1106">
                  <c:v>58</c:v>
                </c:pt>
                <c:pt idx="1107">
                  <c:v>55</c:v>
                </c:pt>
                <c:pt idx="1108">
                  <c:v>49</c:v>
                </c:pt>
                <c:pt idx="1109">
                  <c:v>41</c:v>
                </c:pt>
                <c:pt idx="1110">
                  <c:v>38</c:v>
                </c:pt>
                <c:pt idx="1111">
                  <c:v>44</c:v>
                </c:pt>
                <c:pt idx="1112">
                  <c:v>66</c:v>
                </c:pt>
                <c:pt idx="1113">
                  <c:v>94</c:v>
                </c:pt>
                <c:pt idx="1114">
                  <c:v>106</c:v>
                </c:pt>
                <c:pt idx="1115">
                  <c:v>101</c:v>
                </c:pt>
                <c:pt idx="1116">
                  <c:v>87</c:v>
                </c:pt>
                <c:pt idx="1117">
                  <c:v>77</c:v>
                </c:pt>
                <c:pt idx="1118">
                  <c:v>65</c:v>
                </c:pt>
                <c:pt idx="1119">
                  <c:v>56</c:v>
                </c:pt>
                <c:pt idx="1120">
                  <c:v>50</c:v>
                </c:pt>
                <c:pt idx="1121">
                  <c:v>45</c:v>
                </c:pt>
                <c:pt idx="1122">
                  <c:v>42</c:v>
                </c:pt>
                <c:pt idx="1123">
                  <c:v>40</c:v>
                </c:pt>
                <c:pt idx="1124">
                  <c:v>38</c:v>
                </c:pt>
                <c:pt idx="1125">
                  <c:v>38</c:v>
                </c:pt>
                <c:pt idx="1126">
                  <c:v>39</c:v>
                </c:pt>
                <c:pt idx="1127">
                  <c:v>42</c:v>
                </c:pt>
                <c:pt idx="1128">
                  <c:v>46</c:v>
                </c:pt>
                <c:pt idx="1129">
                  <c:v>50</c:v>
                </c:pt>
                <c:pt idx="1130">
                  <c:v>52</c:v>
                </c:pt>
                <c:pt idx="1131">
                  <c:v>55</c:v>
                </c:pt>
                <c:pt idx="1132">
                  <c:v>58</c:v>
                </c:pt>
                <c:pt idx="1133">
                  <c:v>62</c:v>
                </c:pt>
                <c:pt idx="1134">
                  <c:v>67</c:v>
                </c:pt>
                <c:pt idx="1135">
                  <c:v>75</c:v>
                </c:pt>
                <c:pt idx="1136">
                  <c:v>82</c:v>
                </c:pt>
                <c:pt idx="1137">
                  <c:v>90</c:v>
                </c:pt>
                <c:pt idx="1138">
                  <c:v>106</c:v>
                </c:pt>
                <c:pt idx="1139">
                  <c:v>118</c:v>
                </c:pt>
                <c:pt idx="1140">
                  <c:v>120</c:v>
                </c:pt>
                <c:pt idx="1141">
                  <c:v>109</c:v>
                </c:pt>
                <c:pt idx="1142">
                  <c:v>90</c:v>
                </c:pt>
                <c:pt idx="1143">
                  <c:v>75</c:v>
                </c:pt>
                <c:pt idx="1144">
                  <c:v>58</c:v>
                </c:pt>
                <c:pt idx="1145">
                  <c:v>45</c:v>
                </c:pt>
                <c:pt idx="1146">
                  <c:v>35</c:v>
                </c:pt>
                <c:pt idx="1147">
                  <c:v>27</c:v>
                </c:pt>
                <c:pt idx="1148">
                  <c:v>22</c:v>
                </c:pt>
                <c:pt idx="1149">
                  <c:v>17</c:v>
                </c:pt>
                <c:pt idx="1150">
                  <c:v>14</c:v>
                </c:pt>
                <c:pt idx="1151">
                  <c:v>12</c:v>
                </c:pt>
                <c:pt idx="1152">
                  <c:v>10</c:v>
                </c:pt>
                <c:pt idx="1153">
                  <c:v>9</c:v>
                </c:pt>
                <c:pt idx="1154">
                  <c:v>8</c:v>
                </c:pt>
                <c:pt idx="1155">
                  <c:v>7</c:v>
                </c:pt>
                <c:pt idx="1156">
                  <c:v>6</c:v>
                </c:pt>
                <c:pt idx="1157">
                  <c:v>6</c:v>
                </c:pt>
                <c:pt idx="1158">
                  <c:v>5</c:v>
                </c:pt>
                <c:pt idx="1159">
                  <c:v>5</c:v>
                </c:pt>
                <c:pt idx="1160">
                  <c:v>4</c:v>
                </c:pt>
                <c:pt idx="1161">
                  <c:v>4</c:v>
                </c:pt>
                <c:pt idx="1162">
                  <c:v>4</c:v>
                </c:pt>
                <c:pt idx="1163">
                  <c:v>3</c:v>
                </c:pt>
                <c:pt idx="1164">
                  <c:v>3</c:v>
                </c:pt>
                <c:pt idx="1165">
                  <c:v>3</c:v>
                </c:pt>
                <c:pt idx="1166">
                  <c:v>3</c:v>
                </c:pt>
                <c:pt idx="1167">
                  <c:v>3</c:v>
                </c:pt>
                <c:pt idx="1168">
                  <c:v>3</c:v>
                </c:pt>
                <c:pt idx="1169">
                  <c:v>3</c:v>
                </c:pt>
                <c:pt idx="1170">
                  <c:v>3</c:v>
                </c:pt>
                <c:pt idx="1171">
                  <c:v>2</c:v>
                </c:pt>
                <c:pt idx="1172">
                  <c:v>2</c:v>
                </c:pt>
                <c:pt idx="1173">
                  <c:v>2</c:v>
                </c:pt>
                <c:pt idx="1174">
                  <c:v>2</c:v>
                </c:pt>
                <c:pt idx="1175">
                  <c:v>2</c:v>
                </c:pt>
                <c:pt idx="1176">
                  <c:v>2</c:v>
                </c:pt>
                <c:pt idx="1177">
                  <c:v>2</c:v>
                </c:pt>
                <c:pt idx="1178">
                  <c:v>2</c:v>
                </c:pt>
                <c:pt idx="1179">
                  <c:v>1</c:v>
                </c:pt>
              </c:numCache>
            </c:numRef>
          </c:val>
        </c:ser>
        <c:ser>
          <c:idx val="0"/>
          <c:order val="1"/>
          <c:tx>
            <c:v>PCD</c:v>
          </c:tx>
          <c:spPr>
            <a:ln w="12700"/>
          </c:spPr>
          <c:marker>
            <c:symbol val="none"/>
          </c:marker>
          <c:val>
            <c:numRef>
              <c:f>'EUE3'!$K$2:$K$1181</c:f>
              <c:numCache>
                <c:formatCode>General</c:formatCode>
                <c:ptCount val="1180"/>
                <c:pt idx="0">
                  <c:v>18.042399999999873</c:v>
                </c:pt>
                <c:pt idx="1">
                  <c:v>14.2437</c:v>
                </c:pt>
                <c:pt idx="2">
                  <c:v>11.4001</c:v>
                </c:pt>
                <c:pt idx="3">
                  <c:v>8.9713000000000012</c:v>
                </c:pt>
                <c:pt idx="4">
                  <c:v>6.5456000000000003</c:v>
                </c:pt>
                <c:pt idx="5">
                  <c:v>4.6039999999999965</c:v>
                </c:pt>
                <c:pt idx="6">
                  <c:v>3.1393999999999997</c:v>
                </c:pt>
                <c:pt idx="7">
                  <c:v>2.3683000000000001</c:v>
                </c:pt>
                <c:pt idx="8">
                  <c:v>2.1974999999999998</c:v>
                </c:pt>
                <c:pt idx="9">
                  <c:v>2.6545999999999998</c:v>
                </c:pt>
                <c:pt idx="10">
                  <c:v>3.3907999999999987</c:v>
                </c:pt>
                <c:pt idx="11">
                  <c:v>7.9993000000000034</c:v>
                </c:pt>
                <c:pt idx="12">
                  <c:v>25.5472</c:v>
                </c:pt>
                <c:pt idx="13">
                  <c:v>44.769600000000011</c:v>
                </c:pt>
                <c:pt idx="14">
                  <c:v>53.032800000000002</c:v>
                </c:pt>
                <c:pt idx="15">
                  <c:v>86.453000000000003</c:v>
                </c:pt>
                <c:pt idx="16">
                  <c:v>173.87520000000001</c:v>
                </c:pt>
                <c:pt idx="17">
                  <c:v>347.49709999999834</c:v>
                </c:pt>
                <c:pt idx="18">
                  <c:v>590.37761999999748</c:v>
                </c:pt>
                <c:pt idx="19">
                  <c:v>767.81988999999999</c:v>
                </c:pt>
                <c:pt idx="20">
                  <c:v>892.40801999999996</c:v>
                </c:pt>
                <c:pt idx="21">
                  <c:v>954.62658999999996</c:v>
                </c:pt>
                <c:pt idx="22">
                  <c:v>878.33520999999746</c:v>
                </c:pt>
                <c:pt idx="23">
                  <c:v>800.78998000000342</c:v>
                </c:pt>
                <c:pt idx="24">
                  <c:v>735.63231999999948</c:v>
                </c:pt>
                <c:pt idx="25">
                  <c:v>645.26659999999947</c:v>
                </c:pt>
                <c:pt idx="26">
                  <c:v>610.29711999999938</c:v>
                </c:pt>
                <c:pt idx="27">
                  <c:v>575.62658999999996</c:v>
                </c:pt>
                <c:pt idx="28">
                  <c:v>555.72191999999939</c:v>
                </c:pt>
                <c:pt idx="29">
                  <c:v>598.85277999999948</c:v>
                </c:pt>
                <c:pt idx="30">
                  <c:v>630.01140999999996</c:v>
                </c:pt>
                <c:pt idx="31">
                  <c:v>693.44518999999946</c:v>
                </c:pt>
                <c:pt idx="32">
                  <c:v>766.58801000000005</c:v>
                </c:pt>
                <c:pt idx="33">
                  <c:v>790.73090000000002</c:v>
                </c:pt>
                <c:pt idx="34">
                  <c:v>853.73383000000342</c:v>
                </c:pt>
                <c:pt idx="35">
                  <c:v>889.80761999999595</c:v>
                </c:pt>
                <c:pt idx="36">
                  <c:v>893.37329</c:v>
                </c:pt>
                <c:pt idx="37">
                  <c:v>941.72333000000378</c:v>
                </c:pt>
                <c:pt idx="38">
                  <c:v>935.32708999999738</c:v>
                </c:pt>
                <c:pt idx="39">
                  <c:v>938.34612999999547</c:v>
                </c:pt>
                <c:pt idx="40">
                  <c:v>976.18378000000416</c:v>
                </c:pt>
                <c:pt idx="41">
                  <c:v>954.76849000000004</c:v>
                </c:pt>
                <c:pt idx="42">
                  <c:v>976.06377999999995</c:v>
                </c:pt>
                <c:pt idx="43">
                  <c:v>992.65520999999796</c:v>
                </c:pt>
                <c:pt idx="44">
                  <c:v>967.53570999999999</c:v>
                </c:pt>
                <c:pt idx="45">
                  <c:v>998.12189000000001</c:v>
                </c:pt>
                <c:pt idx="46">
                  <c:v>987.75951999999938</c:v>
                </c:pt>
                <c:pt idx="47">
                  <c:v>972.16710999999748</c:v>
                </c:pt>
                <c:pt idx="48">
                  <c:v>993.49657999999999</c:v>
                </c:pt>
                <c:pt idx="49">
                  <c:v>948.02899000000002</c:v>
                </c:pt>
                <c:pt idx="50">
                  <c:v>1012.2804000000029</c:v>
                </c:pt>
                <c:pt idx="51">
                  <c:v>1230.4499499999999</c:v>
                </c:pt>
                <c:pt idx="52">
                  <c:v>1399.2856400000001</c:v>
                </c:pt>
                <c:pt idx="53">
                  <c:v>1646.6713899999943</c:v>
                </c:pt>
                <c:pt idx="54">
                  <c:v>1869.20471</c:v>
                </c:pt>
                <c:pt idx="55">
                  <c:v>1954.0476100000001</c:v>
                </c:pt>
                <c:pt idx="56">
                  <c:v>1992.1379399999998</c:v>
                </c:pt>
                <c:pt idx="57">
                  <c:v>1938.50476</c:v>
                </c:pt>
                <c:pt idx="58">
                  <c:v>1938.1904299999926</c:v>
                </c:pt>
                <c:pt idx="59">
                  <c:v>1970.2570800000001</c:v>
                </c:pt>
                <c:pt idx="60">
                  <c:v>1806.8522899999998</c:v>
                </c:pt>
                <c:pt idx="61">
                  <c:v>1579.6095</c:v>
                </c:pt>
                <c:pt idx="62">
                  <c:v>1322.20471</c:v>
                </c:pt>
                <c:pt idx="63">
                  <c:v>1158.8476600000001</c:v>
                </c:pt>
                <c:pt idx="64">
                  <c:v>1178.3380099999999</c:v>
                </c:pt>
                <c:pt idx="65">
                  <c:v>1138.2666000000011</c:v>
                </c:pt>
                <c:pt idx="66">
                  <c:v>1082.1047399999998</c:v>
                </c:pt>
                <c:pt idx="67">
                  <c:v>1072.1103499999938</c:v>
                </c:pt>
                <c:pt idx="68">
                  <c:v>999.16332999999997</c:v>
                </c:pt>
                <c:pt idx="69">
                  <c:v>953.75</c:v>
                </c:pt>
                <c:pt idx="70">
                  <c:v>912.56231999999738</c:v>
                </c:pt>
                <c:pt idx="71">
                  <c:v>850.10950000000003</c:v>
                </c:pt>
                <c:pt idx="72">
                  <c:v>860.68573000000379</c:v>
                </c:pt>
                <c:pt idx="73">
                  <c:v>852.98383000000342</c:v>
                </c:pt>
                <c:pt idx="74">
                  <c:v>850.54040999999938</c:v>
                </c:pt>
                <c:pt idx="75">
                  <c:v>885.55517999999938</c:v>
                </c:pt>
                <c:pt idx="76">
                  <c:v>866.52948000000004</c:v>
                </c:pt>
                <c:pt idx="77">
                  <c:v>881.75469999999996</c:v>
                </c:pt>
                <c:pt idx="78">
                  <c:v>909.79327000000342</c:v>
                </c:pt>
                <c:pt idx="79">
                  <c:v>889.75848000000053</c:v>
                </c:pt>
                <c:pt idx="80">
                  <c:v>916.71899000000053</c:v>
                </c:pt>
                <c:pt idx="81">
                  <c:v>914.01000999999997</c:v>
                </c:pt>
                <c:pt idx="82">
                  <c:v>883.31280999999797</c:v>
                </c:pt>
                <c:pt idx="83">
                  <c:v>892.90850999999998</c:v>
                </c:pt>
                <c:pt idx="84">
                  <c:v>832.87988000000053</c:v>
                </c:pt>
                <c:pt idx="85">
                  <c:v>742.12468999999999</c:v>
                </c:pt>
                <c:pt idx="86">
                  <c:v>651.41710999999748</c:v>
                </c:pt>
                <c:pt idx="87">
                  <c:v>532.41278</c:v>
                </c:pt>
                <c:pt idx="88">
                  <c:v>461.16901000000001</c:v>
                </c:pt>
                <c:pt idx="89">
                  <c:v>404.72949</c:v>
                </c:pt>
                <c:pt idx="90">
                  <c:v>340.21758999999969</c:v>
                </c:pt>
                <c:pt idx="91">
                  <c:v>307.84470000000078</c:v>
                </c:pt>
                <c:pt idx="92">
                  <c:v>277.72799999999899</c:v>
                </c:pt>
                <c:pt idx="93">
                  <c:v>258.37609999999893</c:v>
                </c:pt>
                <c:pt idx="94">
                  <c:v>254.76519999999999</c:v>
                </c:pt>
                <c:pt idx="95">
                  <c:v>238.10091</c:v>
                </c:pt>
                <c:pt idx="96">
                  <c:v>231.88760000000067</c:v>
                </c:pt>
                <c:pt idx="97">
                  <c:v>226.75</c:v>
                </c:pt>
                <c:pt idx="98">
                  <c:v>211.95419000000001</c:v>
                </c:pt>
                <c:pt idx="99">
                  <c:v>210.75230000000047</c:v>
                </c:pt>
                <c:pt idx="100">
                  <c:v>202.16759999999999</c:v>
                </c:pt>
                <c:pt idx="101">
                  <c:v>191.90468999999999</c:v>
                </c:pt>
                <c:pt idx="102">
                  <c:v>192.95140000000089</c:v>
                </c:pt>
                <c:pt idx="103">
                  <c:v>184.29378999999992</c:v>
                </c:pt>
                <c:pt idx="104">
                  <c:v>182.89950999999999</c:v>
                </c:pt>
                <c:pt idx="105">
                  <c:v>184.78661</c:v>
                </c:pt>
                <c:pt idx="106">
                  <c:v>176.5966</c:v>
                </c:pt>
                <c:pt idx="107">
                  <c:v>179.3885000000007</c:v>
                </c:pt>
                <c:pt idx="108">
                  <c:v>177.78469999999999</c:v>
                </c:pt>
                <c:pt idx="109">
                  <c:v>172.17469999999992</c:v>
                </c:pt>
                <c:pt idx="110">
                  <c:v>176.03950999999998</c:v>
                </c:pt>
                <c:pt idx="111">
                  <c:v>170.15378999999999</c:v>
                </c:pt>
                <c:pt idx="112">
                  <c:v>169.26330999999999</c:v>
                </c:pt>
                <c:pt idx="113">
                  <c:v>174.75230000000047</c:v>
                </c:pt>
                <c:pt idx="114">
                  <c:v>168.41850000000002</c:v>
                </c:pt>
                <c:pt idx="115">
                  <c:v>172.23849000000001</c:v>
                </c:pt>
                <c:pt idx="116">
                  <c:v>183.0042</c:v>
                </c:pt>
                <c:pt idx="117">
                  <c:v>241.25281000000001</c:v>
                </c:pt>
                <c:pt idx="118">
                  <c:v>405.50658999999899</c:v>
                </c:pt>
                <c:pt idx="119">
                  <c:v>567.23230000000001</c:v>
                </c:pt>
                <c:pt idx="120">
                  <c:v>748.13231999999948</c:v>
                </c:pt>
                <c:pt idx="121">
                  <c:v>985.53472999999997</c:v>
                </c:pt>
                <c:pt idx="122">
                  <c:v>1081.9709499999999</c:v>
                </c:pt>
                <c:pt idx="123">
                  <c:v>1065</c:v>
                </c:pt>
                <c:pt idx="124">
                  <c:v>1095.92383</c:v>
                </c:pt>
                <c:pt idx="125">
                  <c:v>1190.0904499999936</c:v>
                </c:pt>
                <c:pt idx="126">
                  <c:v>1319.1666299999999</c:v>
                </c:pt>
                <c:pt idx="127">
                  <c:v>1321.1475800000001</c:v>
                </c:pt>
                <c:pt idx="128">
                  <c:v>1273.1999499999938</c:v>
                </c:pt>
                <c:pt idx="129">
                  <c:v>1296.5666500000011</c:v>
                </c:pt>
                <c:pt idx="130">
                  <c:v>1260.93335</c:v>
                </c:pt>
                <c:pt idx="131">
                  <c:v>1270.77136</c:v>
                </c:pt>
                <c:pt idx="132">
                  <c:v>1298.5284399999998</c:v>
                </c:pt>
                <c:pt idx="133">
                  <c:v>1235.59521</c:v>
                </c:pt>
                <c:pt idx="134">
                  <c:v>1234.5333299999998</c:v>
                </c:pt>
                <c:pt idx="135">
                  <c:v>1208.32385</c:v>
                </c:pt>
                <c:pt idx="136">
                  <c:v>1158.5284399999998</c:v>
                </c:pt>
                <c:pt idx="137">
                  <c:v>1184.3714599999998</c:v>
                </c:pt>
                <c:pt idx="138">
                  <c:v>1143.5476100000001</c:v>
                </c:pt>
                <c:pt idx="139">
                  <c:v>1076.71228</c:v>
                </c:pt>
                <c:pt idx="140">
                  <c:v>975.12090999999998</c:v>
                </c:pt>
                <c:pt idx="141">
                  <c:v>810.41949</c:v>
                </c:pt>
                <c:pt idx="142">
                  <c:v>743.24518</c:v>
                </c:pt>
                <c:pt idx="143">
                  <c:v>672.32232999999746</c:v>
                </c:pt>
                <c:pt idx="144">
                  <c:v>539.48468000000003</c:v>
                </c:pt>
                <c:pt idx="145">
                  <c:v>467.40090999999899</c:v>
                </c:pt>
                <c:pt idx="146">
                  <c:v>421.21798999999999</c:v>
                </c:pt>
                <c:pt idx="147">
                  <c:v>371.53518999999869</c:v>
                </c:pt>
                <c:pt idx="148">
                  <c:v>324.77230999999864</c:v>
                </c:pt>
                <c:pt idx="149">
                  <c:v>271.92089999999899</c:v>
                </c:pt>
                <c:pt idx="150">
                  <c:v>278.67191000000003</c:v>
                </c:pt>
                <c:pt idx="151">
                  <c:v>318.17330999999899</c:v>
                </c:pt>
                <c:pt idx="152">
                  <c:v>329.87710999999899</c:v>
                </c:pt>
                <c:pt idx="153">
                  <c:v>338.29519999999803</c:v>
                </c:pt>
                <c:pt idx="154">
                  <c:v>318.86899</c:v>
                </c:pt>
                <c:pt idx="155">
                  <c:v>275.04849000000002</c:v>
                </c:pt>
                <c:pt idx="156">
                  <c:v>239.30800000000067</c:v>
                </c:pt>
                <c:pt idx="157">
                  <c:v>192.92950000000002</c:v>
                </c:pt>
                <c:pt idx="158">
                  <c:v>152.94</c:v>
                </c:pt>
                <c:pt idx="159">
                  <c:v>125.40700000000002</c:v>
                </c:pt>
                <c:pt idx="160">
                  <c:v>96.80289999999998</c:v>
                </c:pt>
                <c:pt idx="161">
                  <c:v>77.510499999999993</c:v>
                </c:pt>
                <c:pt idx="162">
                  <c:v>64.675999999999988</c:v>
                </c:pt>
                <c:pt idx="163">
                  <c:v>74.099800000000002</c:v>
                </c:pt>
                <c:pt idx="164">
                  <c:v>112.87849999999995</c:v>
                </c:pt>
                <c:pt idx="165">
                  <c:v>131.14058999999995</c:v>
                </c:pt>
                <c:pt idx="166">
                  <c:v>116.45820000000002</c:v>
                </c:pt>
                <c:pt idx="167">
                  <c:v>93.651600000000002</c:v>
                </c:pt>
                <c:pt idx="168">
                  <c:v>70.841200000000327</c:v>
                </c:pt>
                <c:pt idx="169">
                  <c:v>61.346699999999998</c:v>
                </c:pt>
                <c:pt idx="170">
                  <c:v>60.698100000000238</c:v>
                </c:pt>
                <c:pt idx="171">
                  <c:v>59.753400000000006</c:v>
                </c:pt>
                <c:pt idx="172">
                  <c:v>59.990300000000012</c:v>
                </c:pt>
                <c:pt idx="173">
                  <c:v>55.679000000000002</c:v>
                </c:pt>
                <c:pt idx="174">
                  <c:v>50.230900000000013</c:v>
                </c:pt>
                <c:pt idx="175">
                  <c:v>48.874000000000002</c:v>
                </c:pt>
                <c:pt idx="176">
                  <c:v>47.025000000000013</c:v>
                </c:pt>
                <c:pt idx="177">
                  <c:v>50.2804</c:v>
                </c:pt>
                <c:pt idx="178">
                  <c:v>59.100500000000011</c:v>
                </c:pt>
                <c:pt idx="179">
                  <c:v>69.555799999999948</c:v>
                </c:pt>
                <c:pt idx="180">
                  <c:v>80.354600000000005</c:v>
                </c:pt>
                <c:pt idx="181">
                  <c:v>78.146100000000004</c:v>
                </c:pt>
                <c:pt idx="182">
                  <c:v>65.664900000000003</c:v>
                </c:pt>
                <c:pt idx="183">
                  <c:v>55.465100000000113</c:v>
                </c:pt>
                <c:pt idx="184">
                  <c:v>44.310200000000002</c:v>
                </c:pt>
                <c:pt idx="185">
                  <c:v>35.410000000000004</c:v>
                </c:pt>
                <c:pt idx="186">
                  <c:v>29.864899999999999</c:v>
                </c:pt>
                <c:pt idx="187">
                  <c:v>24.1737</c:v>
                </c:pt>
                <c:pt idx="188">
                  <c:v>20.751300000000001</c:v>
                </c:pt>
                <c:pt idx="189">
                  <c:v>18.193800000000035</c:v>
                </c:pt>
                <c:pt idx="190">
                  <c:v>15.399800000000004</c:v>
                </c:pt>
                <c:pt idx="191">
                  <c:v>13.883000000000004</c:v>
                </c:pt>
                <c:pt idx="192">
                  <c:v>12.364000000000004</c:v>
                </c:pt>
                <c:pt idx="193">
                  <c:v>11.2155</c:v>
                </c:pt>
                <c:pt idx="194">
                  <c:v>10.6051</c:v>
                </c:pt>
                <c:pt idx="195">
                  <c:v>9.4740000000000002</c:v>
                </c:pt>
                <c:pt idx="196">
                  <c:v>8.8064000000000267</c:v>
                </c:pt>
                <c:pt idx="197">
                  <c:v>8.3512000000000004</c:v>
                </c:pt>
                <c:pt idx="198">
                  <c:v>7.6175999999999782</c:v>
                </c:pt>
                <c:pt idx="199">
                  <c:v>7.3275999999999772</c:v>
                </c:pt>
                <c:pt idx="200">
                  <c:v>6.8872999999999998</c:v>
                </c:pt>
                <c:pt idx="201">
                  <c:v>6.4023000000000003</c:v>
                </c:pt>
                <c:pt idx="202">
                  <c:v>6.3461999999999996</c:v>
                </c:pt>
                <c:pt idx="203">
                  <c:v>9.9406000000000034</c:v>
                </c:pt>
                <c:pt idx="204">
                  <c:v>37.691200000000002</c:v>
                </c:pt>
                <c:pt idx="205">
                  <c:v>99.631200000000007</c:v>
                </c:pt>
                <c:pt idx="206">
                  <c:v>161.50290000000001</c:v>
                </c:pt>
                <c:pt idx="207">
                  <c:v>213.048</c:v>
                </c:pt>
                <c:pt idx="208">
                  <c:v>240.06610000000001</c:v>
                </c:pt>
                <c:pt idx="209">
                  <c:v>228.5042</c:v>
                </c:pt>
                <c:pt idx="210">
                  <c:v>208.53998999999999</c:v>
                </c:pt>
                <c:pt idx="211">
                  <c:v>219.2276</c:v>
                </c:pt>
                <c:pt idx="212">
                  <c:v>287.15280000000195</c:v>
                </c:pt>
                <c:pt idx="213">
                  <c:v>334.23900999999893</c:v>
                </c:pt>
                <c:pt idx="214">
                  <c:v>301.17568999999997</c:v>
                </c:pt>
                <c:pt idx="215">
                  <c:v>252.84989999999999</c:v>
                </c:pt>
                <c:pt idx="216">
                  <c:v>206.74709999999999</c:v>
                </c:pt>
                <c:pt idx="217">
                  <c:v>161.67281</c:v>
                </c:pt>
                <c:pt idx="218">
                  <c:v>145.19141000000027</c:v>
                </c:pt>
                <c:pt idx="219">
                  <c:v>138.38570000000001</c:v>
                </c:pt>
                <c:pt idx="220">
                  <c:v>131.40468999999999</c:v>
                </c:pt>
                <c:pt idx="221">
                  <c:v>122.02330000000001</c:v>
                </c:pt>
                <c:pt idx="222">
                  <c:v>100.93790000000034</c:v>
                </c:pt>
                <c:pt idx="223">
                  <c:v>82.922499999999999</c:v>
                </c:pt>
                <c:pt idx="224">
                  <c:v>69.820099999999982</c:v>
                </c:pt>
                <c:pt idx="225">
                  <c:v>55.802200000000006</c:v>
                </c:pt>
                <c:pt idx="226">
                  <c:v>47.092200000000012</c:v>
                </c:pt>
                <c:pt idx="227">
                  <c:v>39.348400000000005</c:v>
                </c:pt>
                <c:pt idx="228">
                  <c:v>32.107900000000001</c:v>
                </c:pt>
                <c:pt idx="229">
                  <c:v>28.153199999999988</c:v>
                </c:pt>
                <c:pt idx="230">
                  <c:v>23.849</c:v>
                </c:pt>
                <c:pt idx="231">
                  <c:v>20.7041</c:v>
                </c:pt>
                <c:pt idx="232">
                  <c:v>18.7118000000001</c:v>
                </c:pt>
                <c:pt idx="233">
                  <c:v>16.033100000000001</c:v>
                </c:pt>
                <c:pt idx="234">
                  <c:v>14.507</c:v>
                </c:pt>
                <c:pt idx="235">
                  <c:v>13.276200000000001</c:v>
                </c:pt>
                <c:pt idx="236">
                  <c:v>12.0143</c:v>
                </c:pt>
                <c:pt idx="237">
                  <c:v>11.504</c:v>
                </c:pt>
                <c:pt idx="238">
                  <c:v>10.3687</c:v>
                </c:pt>
                <c:pt idx="239">
                  <c:v>9.3694000000000592</c:v>
                </c:pt>
                <c:pt idx="240">
                  <c:v>8.8651000000000248</c:v>
                </c:pt>
                <c:pt idx="241">
                  <c:v>8.2727000000000004</c:v>
                </c:pt>
                <c:pt idx="242">
                  <c:v>17.193200000000001</c:v>
                </c:pt>
                <c:pt idx="243">
                  <c:v>64.620099999999979</c:v>
                </c:pt>
                <c:pt idx="244">
                  <c:v>165.82500000000007</c:v>
                </c:pt>
                <c:pt idx="245">
                  <c:v>300.7038</c:v>
                </c:pt>
                <c:pt idx="246">
                  <c:v>386.50229000000002</c:v>
                </c:pt>
                <c:pt idx="247">
                  <c:v>387.79418999999899</c:v>
                </c:pt>
                <c:pt idx="248">
                  <c:v>351.42190999999809</c:v>
                </c:pt>
                <c:pt idx="249">
                  <c:v>313.24190999999894</c:v>
                </c:pt>
                <c:pt idx="250">
                  <c:v>331.88040000000001</c:v>
                </c:pt>
                <c:pt idx="251">
                  <c:v>400.62380999999999</c:v>
                </c:pt>
                <c:pt idx="252">
                  <c:v>430.20708999999999</c:v>
                </c:pt>
                <c:pt idx="253">
                  <c:v>427.92998999999969</c:v>
                </c:pt>
                <c:pt idx="254">
                  <c:v>383.99709999999834</c:v>
                </c:pt>
                <c:pt idx="255">
                  <c:v>293.71140000000003</c:v>
                </c:pt>
                <c:pt idx="256">
                  <c:v>220.43900000000002</c:v>
                </c:pt>
                <c:pt idx="257">
                  <c:v>170.27229</c:v>
                </c:pt>
                <c:pt idx="258">
                  <c:v>157.7628</c:v>
                </c:pt>
                <c:pt idx="259">
                  <c:v>163.0361</c:v>
                </c:pt>
                <c:pt idx="260">
                  <c:v>154.11950999999931</c:v>
                </c:pt>
                <c:pt idx="261">
                  <c:v>139.65610000000001</c:v>
                </c:pt>
                <c:pt idx="262">
                  <c:v>124.869</c:v>
                </c:pt>
                <c:pt idx="263">
                  <c:v>131.21949999999995</c:v>
                </c:pt>
                <c:pt idx="264">
                  <c:v>148.15089</c:v>
                </c:pt>
                <c:pt idx="265">
                  <c:v>144.95419000000001</c:v>
                </c:pt>
                <c:pt idx="266">
                  <c:v>156.27759999999998</c:v>
                </c:pt>
                <c:pt idx="267">
                  <c:v>173.63609</c:v>
                </c:pt>
                <c:pt idx="268">
                  <c:v>158.41521</c:v>
                </c:pt>
                <c:pt idx="269">
                  <c:v>131.50959999999998</c:v>
                </c:pt>
                <c:pt idx="270">
                  <c:v>109.2714</c:v>
                </c:pt>
                <c:pt idx="271">
                  <c:v>103.1378</c:v>
                </c:pt>
                <c:pt idx="272">
                  <c:v>105.9761</c:v>
                </c:pt>
                <c:pt idx="273">
                  <c:v>88.754199999999997</c:v>
                </c:pt>
                <c:pt idx="274">
                  <c:v>65.536000000000001</c:v>
                </c:pt>
                <c:pt idx="275">
                  <c:v>52.649300000000011</c:v>
                </c:pt>
                <c:pt idx="276">
                  <c:v>44.506600000000006</c:v>
                </c:pt>
                <c:pt idx="277">
                  <c:v>40.357999999999997</c:v>
                </c:pt>
                <c:pt idx="278">
                  <c:v>36.229500000000193</c:v>
                </c:pt>
                <c:pt idx="279">
                  <c:v>31.441800000000001</c:v>
                </c:pt>
                <c:pt idx="280">
                  <c:v>29.286199999999877</c:v>
                </c:pt>
                <c:pt idx="281">
                  <c:v>26.463299999999869</c:v>
                </c:pt>
                <c:pt idx="282">
                  <c:v>24.2439</c:v>
                </c:pt>
                <c:pt idx="283">
                  <c:v>25.649100000000001</c:v>
                </c:pt>
                <c:pt idx="284">
                  <c:v>32.740600000000001</c:v>
                </c:pt>
                <c:pt idx="285">
                  <c:v>47.940899999999999</c:v>
                </c:pt>
                <c:pt idx="286">
                  <c:v>56.655800000000006</c:v>
                </c:pt>
                <c:pt idx="287">
                  <c:v>51.526900000000012</c:v>
                </c:pt>
                <c:pt idx="288">
                  <c:v>44.039300000000011</c:v>
                </c:pt>
                <c:pt idx="289">
                  <c:v>35.728000000000193</c:v>
                </c:pt>
                <c:pt idx="290">
                  <c:v>27.537400000000005</c:v>
                </c:pt>
                <c:pt idx="291">
                  <c:v>22.914400000000001</c:v>
                </c:pt>
                <c:pt idx="292">
                  <c:v>18.517199999999999</c:v>
                </c:pt>
                <c:pt idx="293">
                  <c:v>15.028</c:v>
                </c:pt>
                <c:pt idx="294">
                  <c:v>13.0639</c:v>
                </c:pt>
                <c:pt idx="295">
                  <c:v>11.081100000000001</c:v>
                </c:pt>
                <c:pt idx="296">
                  <c:v>9.8911000000000016</c:v>
                </c:pt>
                <c:pt idx="297">
                  <c:v>8.7882999999999996</c:v>
                </c:pt>
                <c:pt idx="298">
                  <c:v>7.5206999999999997</c:v>
                </c:pt>
                <c:pt idx="299">
                  <c:v>6.8756000000000004</c:v>
                </c:pt>
                <c:pt idx="300">
                  <c:v>6.1556999999999995</c:v>
                </c:pt>
                <c:pt idx="301">
                  <c:v>5.5068000000000001</c:v>
                </c:pt>
                <c:pt idx="302">
                  <c:v>5.1665999999999945</c:v>
                </c:pt>
                <c:pt idx="303">
                  <c:v>4.6398000000000001</c:v>
                </c:pt>
                <c:pt idx="304">
                  <c:v>4.3093000000000004</c:v>
                </c:pt>
                <c:pt idx="305">
                  <c:v>4.05</c:v>
                </c:pt>
                <c:pt idx="306">
                  <c:v>3.6728999999999967</c:v>
                </c:pt>
                <c:pt idx="307">
                  <c:v>3.5001000000000002</c:v>
                </c:pt>
                <c:pt idx="308">
                  <c:v>3.2412000000000001</c:v>
                </c:pt>
                <c:pt idx="309">
                  <c:v>2.9434</c:v>
                </c:pt>
                <c:pt idx="310">
                  <c:v>2.8382999999999967</c:v>
                </c:pt>
                <c:pt idx="311">
                  <c:v>6.1778999999999975</c:v>
                </c:pt>
                <c:pt idx="312">
                  <c:v>28.045699999999865</c:v>
                </c:pt>
                <c:pt idx="313">
                  <c:v>59.811299999999996</c:v>
                </c:pt>
                <c:pt idx="314">
                  <c:v>72.586399999999998</c:v>
                </c:pt>
                <c:pt idx="315">
                  <c:v>83.467300000000023</c:v>
                </c:pt>
                <c:pt idx="316">
                  <c:v>122.4794</c:v>
                </c:pt>
                <c:pt idx="317">
                  <c:v>160.61590999999999</c:v>
                </c:pt>
                <c:pt idx="318">
                  <c:v>171.19189</c:v>
                </c:pt>
                <c:pt idx="319">
                  <c:v>182.63800000000001</c:v>
                </c:pt>
                <c:pt idx="320">
                  <c:v>200.92520000000007</c:v>
                </c:pt>
                <c:pt idx="321">
                  <c:v>205.86090000000004</c:v>
                </c:pt>
                <c:pt idx="322">
                  <c:v>259.48949999999923</c:v>
                </c:pt>
                <c:pt idx="323">
                  <c:v>349.32570999999899</c:v>
                </c:pt>
                <c:pt idx="324">
                  <c:v>392.07760999999999</c:v>
                </c:pt>
                <c:pt idx="325">
                  <c:v>403.78280999999993</c:v>
                </c:pt>
                <c:pt idx="326">
                  <c:v>411.41088999999999</c:v>
                </c:pt>
                <c:pt idx="327">
                  <c:v>386.76519999999869</c:v>
                </c:pt>
                <c:pt idx="328">
                  <c:v>373.37090999999964</c:v>
                </c:pt>
                <c:pt idx="329">
                  <c:v>390.83330999999828</c:v>
                </c:pt>
                <c:pt idx="330">
                  <c:v>392.47570999999863</c:v>
                </c:pt>
                <c:pt idx="331">
                  <c:v>427.10001</c:v>
                </c:pt>
                <c:pt idx="332">
                  <c:v>456.55230999999969</c:v>
                </c:pt>
                <c:pt idx="333">
                  <c:v>437.94281000000001</c:v>
                </c:pt>
                <c:pt idx="334">
                  <c:v>409.53188999999969</c:v>
                </c:pt>
                <c:pt idx="335">
                  <c:v>339.33278999999999</c:v>
                </c:pt>
                <c:pt idx="336">
                  <c:v>252.98849000000092</c:v>
                </c:pt>
                <c:pt idx="337">
                  <c:v>214.42000000000004</c:v>
                </c:pt>
                <c:pt idx="338">
                  <c:v>188.40800000000004</c:v>
                </c:pt>
                <c:pt idx="339">
                  <c:v>162.84379999999999</c:v>
                </c:pt>
                <c:pt idx="340">
                  <c:v>137.76758999999998</c:v>
                </c:pt>
                <c:pt idx="341">
                  <c:v>97.4953</c:v>
                </c:pt>
                <c:pt idx="342">
                  <c:v>63.000700000000002</c:v>
                </c:pt>
                <c:pt idx="343">
                  <c:v>41.148600000000002</c:v>
                </c:pt>
                <c:pt idx="344">
                  <c:v>30.672899999999988</c:v>
                </c:pt>
                <c:pt idx="345">
                  <c:v>33.284700000000001</c:v>
                </c:pt>
                <c:pt idx="346">
                  <c:v>36.575800000000001</c:v>
                </c:pt>
                <c:pt idx="347">
                  <c:v>37.113100000000003</c:v>
                </c:pt>
                <c:pt idx="348">
                  <c:v>35.863600000000005</c:v>
                </c:pt>
                <c:pt idx="349">
                  <c:v>30.5975</c:v>
                </c:pt>
                <c:pt idx="350">
                  <c:v>25.788699999999825</c:v>
                </c:pt>
                <c:pt idx="351">
                  <c:v>21.5</c:v>
                </c:pt>
                <c:pt idx="352">
                  <c:v>16.953499999999895</c:v>
                </c:pt>
                <c:pt idx="353">
                  <c:v>14.8132</c:v>
                </c:pt>
                <c:pt idx="354">
                  <c:v>14.737399999999999</c:v>
                </c:pt>
                <c:pt idx="355">
                  <c:v>16.367599999999989</c:v>
                </c:pt>
                <c:pt idx="356">
                  <c:v>16.924600000000002</c:v>
                </c:pt>
                <c:pt idx="357">
                  <c:v>14.0928</c:v>
                </c:pt>
                <c:pt idx="358">
                  <c:v>10.7417</c:v>
                </c:pt>
                <c:pt idx="359">
                  <c:v>8.2459000000000007</c:v>
                </c:pt>
                <c:pt idx="360">
                  <c:v>9.0537000000000027</c:v>
                </c:pt>
                <c:pt idx="361">
                  <c:v>31.583299999999884</c:v>
                </c:pt>
                <c:pt idx="362">
                  <c:v>84.432400000000001</c:v>
                </c:pt>
                <c:pt idx="363">
                  <c:v>134.37720000000004</c:v>
                </c:pt>
                <c:pt idx="364">
                  <c:v>134.0993</c:v>
                </c:pt>
                <c:pt idx="365">
                  <c:v>91.799899999999994</c:v>
                </c:pt>
                <c:pt idx="366">
                  <c:v>54.891100000000002</c:v>
                </c:pt>
                <c:pt idx="367">
                  <c:v>36.170500000000011</c:v>
                </c:pt>
                <c:pt idx="368">
                  <c:v>24.873000000000001</c:v>
                </c:pt>
                <c:pt idx="369">
                  <c:v>19.509</c:v>
                </c:pt>
                <c:pt idx="370">
                  <c:v>16.8964</c:v>
                </c:pt>
                <c:pt idx="371">
                  <c:v>15.6028</c:v>
                </c:pt>
                <c:pt idx="372">
                  <c:v>15.7119</c:v>
                </c:pt>
                <c:pt idx="373">
                  <c:v>14.8123</c:v>
                </c:pt>
                <c:pt idx="374">
                  <c:v>14.1206</c:v>
                </c:pt>
                <c:pt idx="375">
                  <c:v>14.572500000000026</c:v>
                </c:pt>
                <c:pt idx="376">
                  <c:v>19.486699999999828</c:v>
                </c:pt>
                <c:pt idx="377">
                  <c:v>33.348800000000004</c:v>
                </c:pt>
                <c:pt idx="378">
                  <c:v>43.899000000000001</c:v>
                </c:pt>
                <c:pt idx="379">
                  <c:v>45.154899999999998</c:v>
                </c:pt>
                <c:pt idx="380">
                  <c:v>44.081899999999997</c:v>
                </c:pt>
                <c:pt idx="381">
                  <c:v>38.2166</c:v>
                </c:pt>
                <c:pt idx="382">
                  <c:v>30.4071</c:v>
                </c:pt>
                <c:pt idx="383">
                  <c:v>24.613800000000111</c:v>
                </c:pt>
                <c:pt idx="384">
                  <c:v>18.509899999999988</c:v>
                </c:pt>
                <c:pt idx="385">
                  <c:v>14.269</c:v>
                </c:pt>
                <c:pt idx="386">
                  <c:v>11.732700000000001</c:v>
                </c:pt>
                <c:pt idx="387">
                  <c:v>9.3720000000000248</c:v>
                </c:pt>
                <c:pt idx="388">
                  <c:v>7.8807999999999998</c:v>
                </c:pt>
                <c:pt idx="389">
                  <c:v>6.5869</c:v>
                </c:pt>
                <c:pt idx="390">
                  <c:v>5.4598000000000004</c:v>
                </c:pt>
                <c:pt idx="391">
                  <c:v>4.8472</c:v>
                </c:pt>
                <c:pt idx="392">
                  <c:v>4.1678999999999773</c:v>
                </c:pt>
                <c:pt idx="393">
                  <c:v>3.6675000000000106</c:v>
                </c:pt>
                <c:pt idx="394">
                  <c:v>3.3375999999999997</c:v>
                </c:pt>
                <c:pt idx="395">
                  <c:v>2.9360999999999891</c:v>
                </c:pt>
                <c:pt idx="396">
                  <c:v>2.7174</c:v>
                </c:pt>
                <c:pt idx="397">
                  <c:v>2.4952999999999967</c:v>
                </c:pt>
                <c:pt idx="398">
                  <c:v>2.2799999999999998</c:v>
                </c:pt>
                <c:pt idx="399">
                  <c:v>3.1709999999999998</c:v>
                </c:pt>
                <c:pt idx="400">
                  <c:v>8.779300000000001</c:v>
                </c:pt>
                <c:pt idx="401">
                  <c:v>26.095499999999884</c:v>
                </c:pt>
                <c:pt idx="402">
                  <c:v>45.726000000000013</c:v>
                </c:pt>
                <c:pt idx="403">
                  <c:v>51.176500000000011</c:v>
                </c:pt>
                <c:pt idx="404">
                  <c:v>46.449200000000005</c:v>
                </c:pt>
                <c:pt idx="405">
                  <c:v>38.660000000000011</c:v>
                </c:pt>
                <c:pt idx="406">
                  <c:v>40.901800000000001</c:v>
                </c:pt>
                <c:pt idx="407">
                  <c:v>67.514700000000005</c:v>
                </c:pt>
                <c:pt idx="408">
                  <c:v>98.669200000000004</c:v>
                </c:pt>
                <c:pt idx="409">
                  <c:v>120.6241</c:v>
                </c:pt>
                <c:pt idx="410">
                  <c:v>125.8841</c:v>
                </c:pt>
                <c:pt idx="411">
                  <c:v>108.056</c:v>
                </c:pt>
                <c:pt idx="412">
                  <c:v>91.158499999999989</c:v>
                </c:pt>
                <c:pt idx="413">
                  <c:v>82.192300000000003</c:v>
                </c:pt>
                <c:pt idx="414">
                  <c:v>73.3874</c:v>
                </c:pt>
                <c:pt idx="415">
                  <c:v>66.781300000000002</c:v>
                </c:pt>
                <c:pt idx="416">
                  <c:v>55.672000000000011</c:v>
                </c:pt>
                <c:pt idx="417">
                  <c:v>43.077300000000001</c:v>
                </c:pt>
                <c:pt idx="418">
                  <c:v>34.743200000000002</c:v>
                </c:pt>
                <c:pt idx="419">
                  <c:v>26.636700000000001</c:v>
                </c:pt>
                <c:pt idx="420">
                  <c:v>20.766499999999873</c:v>
                </c:pt>
                <c:pt idx="421">
                  <c:v>17.123000000000001</c:v>
                </c:pt>
                <c:pt idx="422">
                  <c:v>13.782300000000001</c:v>
                </c:pt>
                <c:pt idx="423">
                  <c:v>11.975700000000026</c:v>
                </c:pt>
                <c:pt idx="424">
                  <c:v>10.335900000000002</c:v>
                </c:pt>
                <c:pt idx="425">
                  <c:v>8.6199000000000012</c:v>
                </c:pt>
                <c:pt idx="426">
                  <c:v>7.7088000000000001</c:v>
                </c:pt>
                <c:pt idx="427">
                  <c:v>6.6257999999999955</c:v>
                </c:pt>
                <c:pt idx="428">
                  <c:v>5.7515999999999998</c:v>
                </c:pt>
                <c:pt idx="429">
                  <c:v>5.2591000000000001</c:v>
                </c:pt>
                <c:pt idx="430">
                  <c:v>4.5780000000000003</c:v>
                </c:pt>
                <c:pt idx="431">
                  <c:v>4.1368</c:v>
                </c:pt>
                <c:pt idx="432">
                  <c:v>3.7595000000000001</c:v>
                </c:pt>
                <c:pt idx="433">
                  <c:v>3.3026999999999895</c:v>
                </c:pt>
                <c:pt idx="434">
                  <c:v>3.1</c:v>
                </c:pt>
                <c:pt idx="435">
                  <c:v>2.8265999999999987</c:v>
                </c:pt>
                <c:pt idx="436">
                  <c:v>2.5175000000000001</c:v>
                </c:pt>
                <c:pt idx="437">
                  <c:v>2.3734999999999977</c:v>
                </c:pt>
                <c:pt idx="438">
                  <c:v>2.8714999999999891</c:v>
                </c:pt>
                <c:pt idx="439">
                  <c:v>4.7048999999999985</c:v>
                </c:pt>
                <c:pt idx="440">
                  <c:v>16.789099999999884</c:v>
                </c:pt>
                <c:pt idx="441">
                  <c:v>89.02379999999998</c:v>
                </c:pt>
                <c:pt idx="442">
                  <c:v>177.65840000000068</c:v>
                </c:pt>
                <c:pt idx="443">
                  <c:v>166.30341000000001</c:v>
                </c:pt>
                <c:pt idx="444">
                  <c:v>96.994100000000415</c:v>
                </c:pt>
                <c:pt idx="445">
                  <c:v>59.172000000000011</c:v>
                </c:pt>
                <c:pt idx="446">
                  <c:v>44.703500000000012</c:v>
                </c:pt>
                <c:pt idx="447">
                  <c:v>45.675800000000002</c:v>
                </c:pt>
                <c:pt idx="448">
                  <c:v>47.330300000000001</c:v>
                </c:pt>
                <c:pt idx="449">
                  <c:v>39.5139</c:v>
                </c:pt>
                <c:pt idx="450">
                  <c:v>34.1111</c:v>
                </c:pt>
                <c:pt idx="451">
                  <c:v>30.5747</c:v>
                </c:pt>
                <c:pt idx="452">
                  <c:v>24.592199999999895</c:v>
                </c:pt>
                <c:pt idx="453">
                  <c:v>21.9116</c:v>
                </c:pt>
                <c:pt idx="454">
                  <c:v>32.898100000000063</c:v>
                </c:pt>
                <c:pt idx="455">
                  <c:v>58.670900000000003</c:v>
                </c:pt>
                <c:pt idx="456">
                  <c:v>68.964200000000446</c:v>
                </c:pt>
                <c:pt idx="457">
                  <c:v>52.653400000000005</c:v>
                </c:pt>
                <c:pt idx="458">
                  <c:v>35.105800000000002</c:v>
                </c:pt>
                <c:pt idx="459">
                  <c:v>25.739899999999999</c:v>
                </c:pt>
                <c:pt idx="460">
                  <c:v>33.688000000000002</c:v>
                </c:pt>
                <c:pt idx="461">
                  <c:v>65.369500000000002</c:v>
                </c:pt>
                <c:pt idx="462">
                  <c:v>91.548199999999994</c:v>
                </c:pt>
                <c:pt idx="463">
                  <c:v>97.894800000000004</c:v>
                </c:pt>
                <c:pt idx="464">
                  <c:v>91.107100000000003</c:v>
                </c:pt>
                <c:pt idx="465">
                  <c:v>75.146799999999999</c:v>
                </c:pt>
                <c:pt idx="466">
                  <c:v>61.821200000000005</c:v>
                </c:pt>
                <c:pt idx="467">
                  <c:v>49.077400000000004</c:v>
                </c:pt>
                <c:pt idx="468">
                  <c:v>34.448600000000006</c:v>
                </c:pt>
                <c:pt idx="469">
                  <c:v>24.738099999999989</c:v>
                </c:pt>
                <c:pt idx="470">
                  <c:v>17.842399999999884</c:v>
                </c:pt>
                <c:pt idx="471">
                  <c:v>13.1409</c:v>
                </c:pt>
                <c:pt idx="472">
                  <c:v>11.068300000000001</c:v>
                </c:pt>
                <c:pt idx="473">
                  <c:v>9.3808000000000007</c:v>
                </c:pt>
                <c:pt idx="474">
                  <c:v>8.3867000000000047</c:v>
                </c:pt>
                <c:pt idx="475">
                  <c:v>7.8076999999999996</c:v>
                </c:pt>
                <c:pt idx="476">
                  <c:v>6.9594000000000014</c:v>
                </c:pt>
                <c:pt idx="477">
                  <c:v>6.6970999999999945</c:v>
                </c:pt>
                <c:pt idx="478">
                  <c:v>7.6613999999999995</c:v>
                </c:pt>
                <c:pt idx="479">
                  <c:v>14.562200000000002</c:v>
                </c:pt>
                <c:pt idx="480">
                  <c:v>27.499399999999884</c:v>
                </c:pt>
                <c:pt idx="481">
                  <c:v>36.090900000000012</c:v>
                </c:pt>
                <c:pt idx="482">
                  <c:v>40.575300000000013</c:v>
                </c:pt>
                <c:pt idx="483">
                  <c:v>42.843800000000002</c:v>
                </c:pt>
                <c:pt idx="484">
                  <c:v>40.270500000000013</c:v>
                </c:pt>
                <c:pt idx="485">
                  <c:v>38.590400000000002</c:v>
                </c:pt>
                <c:pt idx="486">
                  <c:v>36.161300000000011</c:v>
                </c:pt>
                <c:pt idx="487">
                  <c:v>31.602900000000005</c:v>
                </c:pt>
                <c:pt idx="488">
                  <c:v>28.9039</c:v>
                </c:pt>
                <c:pt idx="489">
                  <c:v>25.413599999999903</c:v>
                </c:pt>
                <c:pt idx="490">
                  <c:v>22.186</c:v>
                </c:pt>
                <c:pt idx="491">
                  <c:v>20.184899999999999</c:v>
                </c:pt>
                <c:pt idx="492">
                  <c:v>17.18939999999991</c:v>
                </c:pt>
                <c:pt idx="493">
                  <c:v>15.1846</c:v>
                </c:pt>
                <c:pt idx="494">
                  <c:v>13.574300000000001</c:v>
                </c:pt>
                <c:pt idx="495">
                  <c:v>11.6418</c:v>
                </c:pt>
                <c:pt idx="496">
                  <c:v>10.443900000000001</c:v>
                </c:pt>
                <c:pt idx="497">
                  <c:v>8.8338000000000001</c:v>
                </c:pt>
                <c:pt idx="498">
                  <c:v>7.2472000000000003</c:v>
                </c:pt>
                <c:pt idx="499">
                  <c:v>6.2567000000000004</c:v>
                </c:pt>
                <c:pt idx="500">
                  <c:v>5.1324999999999985</c:v>
                </c:pt>
                <c:pt idx="501">
                  <c:v>4.3246999999999955</c:v>
                </c:pt>
                <c:pt idx="502">
                  <c:v>3.7725999999999997</c:v>
                </c:pt>
                <c:pt idx="503">
                  <c:v>3.1675000000000106</c:v>
                </c:pt>
                <c:pt idx="504">
                  <c:v>2.8105999999999987</c:v>
                </c:pt>
                <c:pt idx="505">
                  <c:v>2.4459999999999997</c:v>
                </c:pt>
                <c:pt idx="506">
                  <c:v>2.1193999999999997</c:v>
                </c:pt>
                <c:pt idx="507">
                  <c:v>2.1365999999999987</c:v>
                </c:pt>
                <c:pt idx="508">
                  <c:v>2.2434000000000012</c:v>
                </c:pt>
                <c:pt idx="509">
                  <c:v>2.3188999999999895</c:v>
                </c:pt>
                <c:pt idx="510">
                  <c:v>3.6461000000000001</c:v>
                </c:pt>
                <c:pt idx="511">
                  <c:v>8.2218999999999998</c:v>
                </c:pt>
                <c:pt idx="512">
                  <c:v>12.305800000000024</c:v>
                </c:pt>
                <c:pt idx="513">
                  <c:v>11.247</c:v>
                </c:pt>
                <c:pt idx="514">
                  <c:v>10.918200000000001</c:v>
                </c:pt>
                <c:pt idx="515">
                  <c:v>14.6256</c:v>
                </c:pt>
                <c:pt idx="516">
                  <c:v>15.357200000000002</c:v>
                </c:pt>
                <c:pt idx="517">
                  <c:v>14.655000000000006</c:v>
                </c:pt>
                <c:pt idx="518">
                  <c:v>16.5137</c:v>
                </c:pt>
                <c:pt idx="519">
                  <c:v>18.724599999999903</c:v>
                </c:pt>
                <c:pt idx="520">
                  <c:v>26.139800000000108</c:v>
                </c:pt>
                <c:pt idx="521">
                  <c:v>39.538800000000002</c:v>
                </c:pt>
                <c:pt idx="522">
                  <c:v>52.875400000000006</c:v>
                </c:pt>
                <c:pt idx="523">
                  <c:v>62.432100000000013</c:v>
                </c:pt>
                <c:pt idx="524">
                  <c:v>61.682900000000011</c:v>
                </c:pt>
                <c:pt idx="525">
                  <c:v>66.840999999999994</c:v>
                </c:pt>
                <c:pt idx="526">
                  <c:v>86.816699999999997</c:v>
                </c:pt>
                <c:pt idx="527">
                  <c:v>114.59490000000002</c:v>
                </c:pt>
                <c:pt idx="528">
                  <c:v>155.26859999999999</c:v>
                </c:pt>
                <c:pt idx="529">
                  <c:v>167.45160000000001</c:v>
                </c:pt>
                <c:pt idx="530">
                  <c:v>127.526</c:v>
                </c:pt>
                <c:pt idx="531">
                  <c:v>78.551199999999994</c:v>
                </c:pt>
                <c:pt idx="532">
                  <c:v>44.660600000000002</c:v>
                </c:pt>
                <c:pt idx="533">
                  <c:v>25.340199999999989</c:v>
                </c:pt>
                <c:pt idx="534">
                  <c:v>17.686699999999895</c:v>
                </c:pt>
                <c:pt idx="535">
                  <c:v>14.1577</c:v>
                </c:pt>
                <c:pt idx="536">
                  <c:v>12.274800000000001</c:v>
                </c:pt>
                <c:pt idx="537">
                  <c:v>10.121</c:v>
                </c:pt>
                <c:pt idx="538">
                  <c:v>7.4375999999999998</c:v>
                </c:pt>
                <c:pt idx="539">
                  <c:v>5.7994000000000003</c:v>
                </c:pt>
                <c:pt idx="540">
                  <c:v>4.7620999999999976</c:v>
                </c:pt>
                <c:pt idx="541">
                  <c:v>4.0407000000000002</c:v>
                </c:pt>
                <c:pt idx="542">
                  <c:v>3.8663999999999987</c:v>
                </c:pt>
                <c:pt idx="543">
                  <c:v>3.7780999999999998</c:v>
                </c:pt>
                <c:pt idx="544">
                  <c:v>4.3908999999999985</c:v>
                </c:pt>
                <c:pt idx="545">
                  <c:v>6.1707000000000001</c:v>
                </c:pt>
                <c:pt idx="546">
                  <c:v>9.2833000000000006</c:v>
                </c:pt>
                <c:pt idx="547">
                  <c:v>15.033900000000001</c:v>
                </c:pt>
                <c:pt idx="548">
                  <c:v>19.8752</c:v>
                </c:pt>
                <c:pt idx="549">
                  <c:v>20.591799999999989</c:v>
                </c:pt>
                <c:pt idx="550">
                  <c:v>17.829699999999907</c:v>
                </c:pt>
                <c:pt idx="551">
                  <c:v>12.484</c:v>
                </c:pt>
                <c:pt idx="552">
                  <c:v>8.0683000000000007</c:v>
                </c:pt>
                <c:pt idx="553">
                  <c:v>8.2650000000000006</c:v>
                </c:pt>
                <c:pt idx="554">
                  <c:v>30.1919000000001</c:v>
                </c:pt>
                <c:pt idx="555">
                  <c:v>87.203900000000004</c:v>
                </c:pt>
                <c:pt idx="556">
                  <c:v>131.38300000000001</c:v>
                </c:pt>
                <c:pt idx="557">
                  <c:v>130.78900000000002</c:v>
                </c:pt>
                <c:pt idx="558">
                  <c:v>110.6968</c:v>
                </c:pt>
                <c:pt idx="559">
                  <c:v>83.181799999999981</c:v>
                </c:pt>
                <c:pt idx="560">
                  <c:v>70.968100000000007</c:v>
                </c:pt>
                <c:pt idx="561">
                  <c:v>95.468900000000005</c:v>
                </c:pt>
                <c:pt idx="562">
                  <c:v>129.77788999999999</c:v>
                </c:pt>
                <c:pt idx="563">
                  <c:v>147.19231000000067</c:v>
                </c:pt>
                <c:pt idx="564">
                  <c:v>133.96899000000047</c:v>
                </c:pt>
                <c:pt idx="565">
                  <c:v>101.17539999999966</c:v>
                </c:pt>
                <c:pt idx="566">
                  <c:v>77.80889999999998</c:v>
                </c:pt>
                <c:pt idx="567">
                  <c:v>60.392300000000013</c:v>
                </c:pt>
                <c:pt idx="568">
                  <c:v>44.528300000000193</c:v>
                </c:pt>
                <c:pt idx="569">
                  <c:v>35.418100000000003</c:v>
                </c:pt>
                <c:pt idx="570">
                  <c:v>28.3582</c:v>
                </c:pt>
                <c:pt idx="571">
                  <c:v>28.337900000000111</c:v>
                </c:pt>
                <c:pt idx="572">
                  <c:v>37.789900000000003</c:v>
                </c:pt>
                <c:pt idx="573">
                  <c:v>49.037600000000005</c:v>
                </c:pt>
                <c:pt idx="574">
                  <c:v>61.188900000000011</c:v>
                </c:pt>
                <c:pt idx="575">
                  <c:v>67.282699999999991</c:v>
                </c:pt>
                <c:pt idx="576">
                  <c:v>66.816100000000006</c:v>
                </c:pt>
                <c:pt idx="577">
                  <c:v>67.927999999999997</c:v>
                </c:pt>
                <c:pt idx="578">
                  <c:v>63.443600000000004</c:v>
                </c:pt>
                <c:pt idx="579">
                  <c:v>56.948400000000007</c:v>
                </c:pt>
                <c:pt idx="580">
                  <c:v>53.212500000000013</c:v>
                </c:pt>
                <c:pt idx="581">
                  <c:v>46.191700000000012</c:v>
                </c:pt>
                <c:pt idx="582">
                  <c:v>41.029400000000003</c:v>
                </c:pt>
                <c:pt idx="583">
                  <c:v>37.062500000000163</c:v>
                </c:pt>
                <c:pt idx="584">
                  <c:v>31.719100000000001</c:v>
                </c:pt>
                <c:pt idx="585">
                  <c:v>28.857900000000104</c:v>
                </c:pt>
                <c:pt idx="586">
                  <c:v>25.6051</c:v>
                </c:pt>
                <c:pt idx="587">
                  <c:v>22.118600000000001</c:v>
                </c:pt>
                <c:pt idx="588">
                  <c:v>20.263199999999884</c:v>
                </c:pt>
                <c:pt idx="589">
                  <c:v>17.492499999999854</c:v>
                </c:pt>
                <c:pt idx="590">
                  <c:v>15.236600000000001</c:v>
                </c:pt>
                <c:pt idx="591">
                  <c:v>13.797600000000001</c:v>
                </c:pt>
                <c:pt idx="592">
                  <c:v>11.942600000000002</c:v>
                </c:pt>
                <c:pt idx="593">
                  <c:v>10.438600000000001</c:v>
                </c:pt>
                <c:pt idx="594">
                  <c:v>8.3322000000000003</c:v>
                </c:pt>
                <c:pt idx="595">
                  <c:v>6.1804999999999986</c:v>
                </c:pt>
                <c:pt idx="596">
                  <c:v>5.3047999999999975</c:v>
                </c:pt>
                <c:pt idx="597">
                  <c:v>4.9976000000000003</c:v>
                </c:pt>
                <c:pt idx="598">
                  <c:v>7.7847</c:v>
                </c:pt>
                <c:pt idx="599">
                  <c:v>19.578499999999895</c:v>
                </c:pt>
                <c:pt idx="600">
                  <c:v>38.9863</c:v>
                </c:pt>
                <c:pt idx="601">
                  <c:v>57.092100000000194</c:v>
                </c:pt>
                <c:pt idx="602">
                  <c:v>60.802400000000006</c:v>
                </c:pt>
                <c:pt idx="603">
                  <c:v>52.674000000000007</c:v>
                </c:pt>
                <c:pt idx="604">
                  <c:v>45.058100000000003</c:v>
                </c:pt>
                <c:pt idx="605">
                  <c:v>36.332100000000011</c:v>
                </c:pt>
                <c:pt idx="606">
                  <c:v>29.630099999999999</c:v>
                </c:pt>
                <c:pt idx="607">
                  <c:v>28.1007</c:v>
                </c:pt>
                <c:pt idx="608">
                  <c:v>26.26409999999991</c:v>
                </c:pt>
                <c:pt idx="609">
                  <c:v>24.088999999999899</c:v>
                </c:pt>
                <c:pt idx="610">
                  <c:v>21.1785</c:v>
                </c:pt>
                <c:pt idx="611">
                  <c:v>16.948499999999836</c:v>
                </c:pt>
                <c:pt idx="612">
                  <c:v>14.2417</c:v>
                </c:pt>
                <c:pt idx="613">
                  <c:v>11.994200000000001</c:v>
                </c:pt>
                <c:pt idx="614">
                  <c:v>9.9358000000000004</c:v>
                </c:pt>
                <c:pt idx="615">
                  <c:v>8.6435000000000013</c:v>
                </c:pt>
                <c:pt idx="616">
                  <c:v>7.0853000000000002</c:v>
                </c:pt>
                <c:pt idx="617">
                  <c:v>5.9158999999999997</c:v>
                </c:pt>
                <c:pt idx="618">
                  <c:v>5.1871999999999945</c:v>
                </c:pt>
                <c:pt idx="619">
                  <c:v>4.3358999999999996</c:v>
                </c:pt>
                <c:pt idx="620">
                  <c:v>3.8205</c:v>
                </c:pt>
                <c:pt idx="621">
                  <c:v>3.3859999999999997</c:v>
                </c:pt>
                <c:pt idx="622">
                  <c:v>2.9268999999999967</c:v>
                </c:pt>
                <c:pt idx="623">
                  <c:v>2.6919999999999997</c:v>
                </c:pt>
                <c:pt idx="624">
                  <c:v>2.3896999999999977</c:v>
                </c:pt>
                <c:pt idx="625">
                  <c:v>2.1339000000000001</c:v>
                </c:pt>
                <c:pt idx="626">
                  <c:v>1.9927999999999999</c:v>
                </c:pt>
                <c:pt idx="627">
                  <c:v>1.7910999999999941</c:v>
                </c:pt>
                <c:pt idx="628">
                  <c:v>1.6700000000000021</c:v>
                </c:pt>
                <c:pt idx="629">
                  <c:v>1.5545</c:v>
                </c:pt>
                <c:pt idx="630">
                  <c:v>1.4056999999999893</c:v>
                </c:pt>
                <c:pt idx="631">
                  <c:v>1.3337999999999934</c:v>
                </c:pt>
                <c:pt idx="632">
                  <c:v>1.2249999999999934</c:v>
                </c:pt>
                <c:pt idx="633">
                  <c:v>1.1982999999999999</c:v>
                </c:pt>
                <c:pt idx="634">
                  <c:v>1.6618999999999946</c:v>
                </c:pt>
                <c:pt idx="635">
                  <c:v>4.5327999999999999</c:v>
                </c:pt>
                <c:pt idx="636">
                  <c:v>12.0861</c:v>
                </c:pt>
                <c:pt idx="637">
                  <c:v>16.011199999999999</c:v>
                </c:pt>
                <c:pt idx="638">
                  <c:v>11.639200000000001</c:v>
                </c:pt>
                <c:pt idx="639">
                  <c:v>7.1180999999999965</c:v>
                </c:pt>
                <c:pt idx="640">
                  <c:v>7.5312000000000134</c:v>
                </c:pt>
                <c:pt idx="641">
                  <c:v>11.9276</c:v>
                </c:pt>
                <c:pt idx="642">
                  <c:v>14.252800000000002</c:v>
                </c:pt>
                <c:pt idx="643">
                  <c:v>12.465500000000059</c:v>
                </c:pt>
                <c:pt idx="644">
                  <c:v>11.3703</c:v>
                </c:pt>
                <c:pt idx="645">
                  <c:v>10.5398</c:v>
                </c:pt>
                <c:pt idx="646">
                  <c:v>12.392400000000057</c:v>
                </c:pt>
                <c:pt idx="647">
                  <c:v>36.104200000000006</c:v>
                </c:pt>
                <c:pt idx="648">
                  <c:v>71.777999999999992</c:v>
                </c:pt>
                <c:pt idx="649">
                  <c:v>89.151600000000002</c:v>
                </c:pt>
                <c:pt idx="650">
                  <c:v>96.525899999999979</c:v>
                </c:pt>
                <c:pt idx="651">
                  <c:v>119.0705</c:v>
                </c:pt>
                <c:pt idx="652">
                  <c:v>146.6857</c:v>
                </c:pt>
                <c:pt idx="653">
                  <c:v>141.30600000000001</c:v>
                </c:pt>
                <c:pt idx="654">
                  <c:v>104.88160000000002</c:v>
                </c:pt>
                <c:pt idx="655">
                  <c:v>75.166600000000003</c:v>
                </c:pt>
                <c:pt idx="656">
                  <c:v>56.049300000000002</c:v>
                </c:pt>
                <c:pt idx="657">
                  <c:v>40.710500000000003</c:v>
                </c:pt>
                <c:pt idx="658">
                  <c:v>32.000800000000005</c:v>
                </c:pt>
                <c:pt idx="659">
                  <c:v>24.861599999999989</c:v>
                </c:pt>
                <c:pt idx="660">
                  <c:v>19.443099999999884</c:v>
                </c:pt>
                <c:pt idx="661">
                  <c:v>16.198399999999989</c:v>
                </c:pt>
                <c:pt idx="662">
                  <c:v>13.1378</c:v>
                </c:pt>
                <c:pt idx="663">
                  <c:v>11.341700000000001</c:v>
                </c:pt>
                <c:pt idx="664">
                  <c:v>9.9537000000000067</c:v>
                </c:pt>
                <c:pt idx="665">
                  <c:v>8.3242000000000012</c:v>
                </c:pt>
                <c:pt idx="666">
                  <c:v>7.4687000000000001</c:v>
                </c:pt>
                <c:pt idx="667">
                  <c:v>6.6390000000000002</c:v>
                </c:pt>
                <c:pt idx="668">
                  <c:v>6.1445999999999845</c:v>
                </c:pt>
                <c:pt idx="669">
                  <c:v>6.2670999999999975</c:v>
                </c:pt>
                <c:pt idx="670">
                  <c:v>6.0326000000000004</c:v>
                </c:pt>
                <c:pt idx="671">
                  <c:v>5.8853</c:v>
                </c:pt>
                <c:pt idx="672">
                  <c:v>6.0693999999999999</c:v>
                </c:pt>
                <c:pt idx="673">
                  <c:v>9.0301000000000009</c:v>
                </c:pt>
                <c:pt idx="674">
                  <c:v>18.732399999999895</c:v>
                </c:pt>
                <c:pt idx="675">
                  <c:v>30.29</c:v>
                </c:pt>
                <c:pt idx="676">
                  <c:v>40.2179</c:v>
                </c:pt>
                <c:pt idx="677">
                  <c:v>47.0124</c:v>
                </c:pt>
                <c:pt idx="678">
                  <c:v>47.868000000000002</c:v>
                </c:pt>
                <c:pt idx="679">
                  <c:v>52.546400000000006</c:v>
                </c:pt>
                <c:pt idx="680">
                  <c:v>58.3337</c:v>
                </c:pt>
                <c:pt idx="681">
                  <c:v>55.556400000000004</c:v>
                </c:pt>
                <c:pt idx="682">
                  <c:v>51.572500000000012</c:v>
                </c:pt>
                <c:pt idx="683">
                  <c:v>45.944200000000002</c:v>
                </c:pt>
                <c:pt idx="684">
                  <c:v>38.693000000000012</c:v>
                </c:pt>
                <c:pt idx="685">
                  <c:v>34.749000000000002</c:v>
                </c:pt>
                <c:pt idx="686">
                  <c:v>30.055299999999907</c:v>
                </c:pt>
                <c:pt idx="687">
                  <c:v>26.039200000000001</c:v>
                </c:pt>
                <c:pt idx="688">
                  <c:v>23.795299999999877</c:v>
                </c:pt>
                <c:pt idx="689">
                  <c:v>20.414300000000001</c:v>
                </c:pt>
                <c:pt idx="690">
                  <c:v>18.285499999999828</c:v>
                </c:pt>
                <c:pt idx="691">
                  <c:v>16.657800000000126</c:v>
                </c:pt>
                <c:pt idx="692">
                  <c:v>14.438500000000001</c:v>
                </c:pt>
                <c:pt idx="693">
                  <c:v>13.370900000000002</c:v>
                </c:pt>
                <c:pt idx="694">
                  <c:v>12.141400000000001</c:v>
                </c:pt>
                <c:pt idx="695">
                  <c:v>10.9679</c:v>
                </c:pt>
                <c:pt idx="696">
                  <c:v>10.334300000000001</c:v>
                </c:pt>
                <c:pt idx="697">
                  <c:v>9.0632000000000001</c:v>
                </c:pt>
                <c:pt idx="698">
                  <c:v>8.1122000000000014</c:v>
                </c:pt>
                <c:pt idx="699">
                  <c:v>7.5019999999999998</c:v>
                </c:pt>
                <c:pt idx="700">
                  <c:v>6.4238999999999997</c:v>
                </c:pt>
                <c:pt idx="701">
                  <c:v>5.6244999999999754</c:v>
                </c:pt>
                <c:pt idx="702">
                  <c:v>4.9268999999999998</c:v>
                </c:pt>
                <c:pt idx="703">
                  <c:v>4.1859999999999955</c:v>
                </c:pt>
                <c:pt idx="704">
                  <c:v>3.7507000000000001</c:v>
                </c:pt>
                <c:pt idx="705">
                  <c:v>3.8616999999999977</c:v>
                </c:pt>
                <c:pt idx="706">
                  <c:v>6.3197999999999999</c:v>
                </c:pt>
                <c:pt idx="707">
                  <c:v>8.7642000000000007</c:v>
                </c:pt>
                <c:pt idx="708">
                  <c:v>7.5331999999999999</c:v>
                </c:pt>
                <c:pt idx="709">
                  <c:v>5.0497000000000014</c:v>
                </c:pt>
                <c:pt idx="710">
                  <c:v>3.5657000000000001</c:v>
                </c:pt>
                <c:pt idx="711">
                  <c:v>2.6387999999999998</c:v>
                </c:pt>
                <c:pt idx="712">
                  <c:v>2.3665999999999987</c:v>
                </c:pt>
                <c:pt idx="713">
                  <c:v>2.6368999999999967</c:v>
                </c:pt>
                <c:pt idx="714">
                  <c:v>3.4026999999999967</c:v>
                </c:pt>
                <c:pt idx="715">
                  <c:v>4.7228999999999965</c:v>
                </c:pt>
                <c:pt idx="716">
                  <c:v>6.8440999999999965</c:v>
                </c:pt>
                <c:pt idx="717">
                  <c:v>10.595500000000024</c:v>
                </c:pt>
                <c:pt idx="718">
                  <c:v>15.420200000000001</c:v>
                </c:pt>
                <c:pt idx="719">
                  <c:v>23.6496</c:v>
                </c:pt>
                <c:pt idx="720">
                  <c:v>37.328100000000013</c:v>
                </c:pt>
                <c:pt idx="721">
                  <c:v>49.368900000000011</c:v>
                </c:pt>
                <c:pt idx="722">
                  <c:v>60.131300000000003</c:v>
                </c:pt>
                <c:pt idx="723">
                  <c:v>69.68859999999998</c:v>
                </c:pt>
                <c:pt idx="724">
                  <c:v>59.758100000000013</c:v>
                </c:pt>
                <c:pt idx="725">
                  <c:v>38.767000000000003</c:v>
                </c:pt>
                <c:pt idx="726">
                  <c:v>26.809200000000001</c:v>
                </c:pt>
                <c:pt idx="727">
                  <c:v>18.4269</c:v>
                </c:pt>
                <c:pt idx="728">
                  <c:v>11.9963</c:v>
                </c:pt>
                <c:pt idx="729">
                  <c:v>8.0753000000000004</c:v>
                </c:pt>
                <c:pt idx="730">
                  <c:v>5.4991000000000003</c:v>
                </c:pt>
                <c:pt idx="731">
                  <c:v>4.2880000000000003</c:v>
                </c:pt>
                <c:pt idx="732">
                  <c:v>3.4549999999999987</c:v>
                </c:pt>
                <c:pt idx="733">
                  <c:v>2.9489999999999998</c:v>
                </c:pt>
                <c:pt idx="734">
                  <c:v>2.8403999999999998</c:v>
                </c:pt>
                <c:pt idx="735">
                  <c:v>2.5773999999999999</c:v>
                </c:pt>
                <c:pt idx="736">
                  <c:v>2.3449</c:v>
                </c:pt>
                <c:pt idx="737">
                  <c:v>2.2018</c:v>
                </c:pt>
                <c:pt idx="738">
                  <c:v>2.0998999999999977</c:v>
                </c:pt>
                <c:pt idx="739">
                  <c:v>2.5038</c:v>
                </c:pt>
                <c:pt idx="740">
                  <c:v>3.6202000000000001</c:v>
                </c:pt>
                <c:pt idx="741">
                  <c:v>6.5860000000000003</c:v>
                </c:pt>
                <c:pt idx="742">
                  <c:v>11.834100000000001</c:v>
                </c:pt>
                <c:pt idx="743">
                  <c:v>16.546299999999899</c:v>
                </c:pt>
                <c:pt idx="744">
                  <c:v>19.835000000000001</c:v>
                </c:pt>
                <c:pt idx="745">
                  <c:v>20.314100000000035</c:v>
                </c:pt>
                <c:pt idx="746">
                  <c:v>18.1126</c:v>
                </c:pt>
                <c:pt idx="747">
                  <c:v>30.071400000000001</c:v>
                </c:pt>
                <c:pt idx="748">
                  <c:v>59.987799999999993</c:v>
                </c:pt>
                <c:pt idx="749">
                  <c:v>82.839699999999993</c:v>
                </c:pt>
                <c:pt idx="750">
                  <c:v>80.008600000000001</c:v>
                </c:pt>
                <c:pt idx="751">
                  <c:v>73.826499999999982</c:v>
                </c:pt>
                <c:pt idx="752">
                  <c:v>95.264200000000415</c:v>
                </c:pt>
                <c:pt idx="753">
                  <c:v>126.801</c:v>
                </c:pt>
                <c:pt idx="754">
                  <c:v>149.0119</c:v>
                </c:pt>
                <c:pt idx="755">
                  <c:v>172.17418999999998</c:v>
                </c:pt>
                <c:pt idx="756">
                  <c:v>163.35001000000068</c:v>
                </c:pt>
                <c:pt idx="757">
                  <c:v>121.8497</c:v>
                </c:pt>
                <c:pt idx="758">
                  <c:v>91.168999999999983</c:v>
                </c:pt>
                <c:pt idx="759">
                  <c:v>70.175499999999758</c:v>
                </c:pt>
                <c:pt idx="760">
                  <c:v>54.298300000000268</c:v>
                </c:pt>
                <c:pt idx="761">
                  <c:v>44.695900000000194</c:v>
                </c:pt>
                <c:pt idx="762">
                  <c:v>35.115500000000011</c:v>
                </c:pt>
                <c:pt idx="763">
                  <c:v>28.58559999999984</c:v>
                </c:pt>
                <c:pt idx="764">
                  <c:v>24.542599999999865</c:v>
                </c:pt>
                <c:pt idx="765">
                  <c:v>21.352900000000005</c:v>
                </c:pt>
                <c:pt idx="766">
                  <c:v>25.6662</c:v>
                </c:pt>
                <c:pt idx="767">
                  <c:v>37.739700000000013</c:v>
                </c:pt>
                <c:pt idx="768">
                  <c:v>55.878</c:v>
                </c:pt>
                <c:pt idx="769">
                  <c:v>73.206999999999994</c:v>
                </c:pt>
                <c:pt idx="770">
                  <c:v>78.553399999999982</c:v>
                </c:pt>
                <c:pt idx="771">
                  <c:v>79.286100000000005</c:v>
                </c:pt>
                <c:pt idx="772">
                  <c:v>76.409000000000006</c:v>
                </c:pt>
                <c:pt idx="773">
                  <c:v>67.269599999999997</c:v>
                </c:pt>
                <c:pt idx="774">
                  <c:v>61.772400000000012</c:v>
                </c:pt>
                <c:pt idx="775">
                  <c:v>54.940600000000003</c:v>
                </c:pt>
                <c:pt idx="776">
                  <c:v>47.3399</c:v>
                </c:pt>
                <c:pt idx="777">
                  <c:v>43.441899999999997</c:v>
                </c:pt>
                <c:pt idx="778">
                  <c:v>37.553699999999999</c:v>
                </c:pt>
                <c:pt idx="779">
                  <c:v>32.729200000000013</c:v>
                </c:pt>
                <c:pt idx="780">
                  <c:v>29.432699999999876</c:v>
                </c:pt>
                <c:pt idx="781">
                  <c:v>24.8491</c:v>
                </c:pt>
                <c:pt idx="782">
                  <c:v>22.348499999999884</c:v>
                </c:pt>
                <c:pt idx="783">
                  <c:v>20.077900000000035</c:v>
                </c:pt>
                <c:pt idx="784">
                  <c:v>17.344899999999999</c:v>
                </c:pt>
                <c:pt idx="785">
                  <c:v>16.066699999999877</c:v>
                </c:pt>
                <c:pt idx="786">
                  <c:v>14.3987</c:v>
                </c:pt>
                <c:pt idx="787">
                  <c:v>13.1807</c:v>
                </c:pt>
                <c:pt idx="788">
                  <c:v>12.601700000000001</c:v>
                </c:pt>
                <c:pt idx="789">
                  <c:v>11.0962</c:v>
                </c:pt>
                <c:pt idx="790">
                  <c:v>10.081200000000001</c:v>
                </c:pt>
                <c:pt idx="791">
                  <c:v>9.2508000000000035</c:v>
                </c:pt>
                <c:pt idx="792">
                  <c:v>8.1481999999999992</c:v>
                </c:pt>
                <c:pt idx="793">
                  <c:v>7.6427999999999985</c:v>
                </c:pt>
                <c:pt idx="794">
                  <c:v>6.9036000000000124</c:v>
                </c:pt>
                <c:pt idx="795">
                  <c:v>6.1641999999999744</c:v>
                </c:pt>
                <c:pt idx="796">
                  <c:v>5.8075999999999945</c:v>
                </c:pt>
                <c:pt idx="797">
                  <c:v>5.1784999999999997</c:v>
                </c:pt>
                <c:pt idx="798">
                  <c:v>4.7233999999999998</c:v>
                </c:pt>
                <c:pt idx="799">
                  <c:v>4.2980999999999998</c:v>
                </c:pt>
                <c:pt idx="800">
                  <c:v>3.5857000000000001</c:v>
                </c:pt>
                <c:pt idx="801">
                  <c:v>3.2280000000000002</c:v>
                </c:pt>
                <c:pt idx="802">
                  <c:v>7.9135</c:v>
                </c:pt>
                <c:pt idx="803">
                  <c:v>50.527800000000006</c:v>
                </c:pt>
                <c:pt idx="804">
                  <c:v>116.68049999999998</c:v>
                </c:pt>
                <c:pt idx="805">
                  <c:v>129.61399999999998</c:v>
                </c:pt>
                <c:pt idx="806">
                  <c:v>97.1905</c:v>
                </c:pt>
                <c:pt idx="807">
                  <c:v>68.121600000000001</c:v>
                </c:pt>
                <c:pt idx="808">
                  <c:v>42.142900000000012</c:v>
                </c:pt>
                <c:pt idx="809">
                  <c:v>24.127099999999999</c:v>
                </c:pt>
                <c:pt idx="810">
                  <c:v>14.7721</c:v>
                </c:pt>
                <c:pt idx="811">
                  <c:v>9.5828000000000007</c:v>
                </c:pt>
                <c:pt idx="812">
                  <c:v>7.0514000000000001</c:v>
                </c:pt>
                <c:pt idx="813">
                  <c:v>5.4604999999999997</c:v>
                </c:pt>
                <c:pt idx="814">
                  <c:v>4.6226999999999965</c:v>
                </c:pt>
                <c:pt idx="815">
                  <c:v>4.1445999999999845</c:v>
                </c:pt>
                <c:pt idx="816">
                  <c:v>3.6356999999999977</c:v>
                </c:pt>
                <c:pt idx="817">
                  <c:v>3.7761999999999998</c:v>
                </c:pt>
                <c:pt idx="818">
                  <c:v>4.2751000000000001</c:v>
                </c:pt>
                <c:pt idx="819">
                  <c:v>5.3121999999999945</c:v>
                </c:pt>
                <c:pt idx="820">
                  <c:v>11.485300000000002</c:v>
                </c:pt>
                <c:pt idx="821">
                  <c:v>20.807099999999988</c:v>
                </c:pt>
                <c:pt idx="822">
                  <c:v>23.1403</c:v>
                </c:pt>
                <c:pt idx="823">
                  <c:v>20.636099999999999</c:v>
                </c:pt>
                <c:pt idx="824">
                  <c:v>20.516300000000001</c:v>
                </c:pt>
                <c:pt idx="825">
                  <c:v>23.433399999999907</c:v>
                </c:pt>
                <c:pt idx="826">
                  <c:v>29.607500000000005</c:v>
                </c:pt>
                <c:pt idx="827">
                  <c:v>35.451799999999999</c:v>
                </c:pt>
                <c:pt idx="828">
                  <c:v>35.741400000000006</c:v>
                </c:pt>
                <c:pt idx="829">
                  <c:v>31.6464</c:v>
                </c:pt>
                <c:pt idx="830">
                  <c:v>34.599900000000012</c:v>
                </c:pt>
                <c:pt idx="831">
                  <c:v>42.4739</c:v>
                </c:pt>
                <c:pt idx="832">
                  <c:v>38.493600000000001</c:v>
                </c:pt>
                <c:pt idx="833">
                  <c:v>28.859800000000035</c:v>
                </c:pt>
                <c:pt idx="834">
                  <c:v>23.736999999999988</c:v>
                </c:pt>
                <c:pt idx="835">
                  <c:v>19.813500000000001</c:v>
                </c:pt>
                <c:pt idx="836">
                  <c:v>17.474599999999903</c:v>
                </c:pt>
                <c:pt idx="837">
                  <c:v>15.423300000000001</c:v>
                </c:pt>
                <c:pt idx="838">
                  <c:v>13.088100000000001</c:v>
                </c:pt>
                <c:pt idx="839">
                  <c:v>11.1065</c:v>
                </c:pt>
                <c:pt idx="840">
                  <c:v>8.5959000000000003</c:v>
                </c:pt>
                <c:pt idx="841">
                  <c:v>7.2986000000000004</c:v>
                </c:pt>
                <c:pt idx="842">
                  <c:v>8.2899000000000012</c:v>
                </c:pt>
                <c:pt idx="843">
                  <c:v>10.243399999999999</c:v>
                </c:pt>
                <c:pt idx="844">
                  <c:v>10.102500000000004</c:v>
                </c:pt>
                <c:pt idx="845">
                  <c:v>6.9946000000000002</c:v>
                </c:pt>
                <c:pt idx="846">
                  <c:v>4.1988999999999965</c:v>
                </c:pt>
                <c:pt idx="847">
                  <c:v>3.1789000000000001</c:v>
                </c:pt>
                <c:pt idx="848">
                  <c:v>2.8441000000000001</c:v>
                </c:pt>
                <c:pt idx="849">
                  <c:v>2.7482000000000002</c:v>
                </c:pt>
                <c:pt idx="850">
                  <c:v>2.7842000000000002</c:v>
                </c:pt>
                <c:pt idx="851">
                  <c:v>2.7454000000000001</c:v>
                </c:pt>
                <c:pt idx="852">
                  <c:v>2.7997999999999998</c:v>
                </c:pt>
                <c:pt idx="853">
                  <c:v>2.8</c:v>
                </c:pt>
                <c:pt idx="854">
                  <c:v>2.6678999999999999</c:v>
                </c:pt>
                <c:pt idx="855">
                  <c:v>2.6766999999999967</c:v>
                </c:pt>
                <c:pt idx="856">
                  <c:v>2.5459999999999998</c:v>
                </c:pt>
                <c:pt idx="857">
                  <c:v>2.2675000000000121</c:v>
                </c:pt>
                <c:pt idx="858">
                  <c:v>2.2501000000000002</c:v>
                </c:pt>
                <c:pt idx="859">
                  <c:v>2.2797000000000001</c:v>
                </c:pt>
                <c:pt idx="860">
                  <c:v>2.2570000000000001</c:v>
                </c:pt>
                <c:pt idx="861">
                  <c:v>2.2711000000000001</c:v>
                </c:pt>
                <c:pt idx="862">
                  <c:v>2.2905000000000002</c:v>
                </c:pt>
                <c:pt idx="863">
                  <c:v>2.8493999999999997</c:v>
                </c:pt>
                <c:pt idx="864">
                  <c:v>4.6310000000000002</c:v>
                </c:pt>
                <c:pt idx="865">
                  <c:v>6.0716000000000134</c:v>
                </c:pt>
                <c:pt idx="866">
                  <c:v>5.3239999999999945</c:v>
                </c:pt>
                <c:pt idx="867">
                  <c:v>3.5129999999999977</c:v>
                </c:pt>
                <c:pt idx="868">
                  <c:v>2.3915999999999977</c:v>
                </c:pt>
                <c:pt idx="869">
                  <c:v>2.0638999999999998</c:v>
                </c:pt>
                <c:pt idx="870">
                  <c:v>2.1627000000000001</c:v>
                </c:pt>
                <c:pt idx="871">
                  <c:v>2.5448</c:v>
                </c:pt>
                <c:pt idx="872">
                  <c:v>2.5853000000000002</c:v>
                </c:pt>
                <c:pt idx="873">
                  <c:v>2.3409</c:v>
                </c:pt>
                <c:pt idx="874">
                  <c:v>2.3544999999999967</c:v>
                </c:pt>
                <c:pt idx="875">
                  <c:v>2.1600999999999999</c:v>
                </c:pt>
                <c:pt idx="876">
                  <c:v>1.8488</c:v>
                </c:pt>
                <c:pt idx="877">
                  <c:v>2.0314999999999968</c:v>
                </c:pt>
                <c:pt idx="878">
                  <c:v>2.4396999999999927</c:v>
                </c:pt>
                <c:pt idx="879">
                  <c:v>2.7288999999999999</c:v>
                </c:pt>
                <c:pt idx="880">
                  <c:v>2.6560999999999977</c:v>
                </c:pt>
                <c:pt idx="881">
                  <c:v>2.4091</c:v>
                </c:pt>
                <c:pt idx="882">
                  <c:v>2.4603000000000002</c:v>
                </c:pt>
                <c:pt idx="883">
                  <c:v>2.5023999999999997</c:v>
                </c:pt>
                <c:pt idx="884">
                  <c:v>2.4668999999999977</c:v>
                </c:pt>
                <c:pt idx="885">
                  <c:v>2.5175000000000001</c:v>
                </c:pt>
                <c:pt idx="886">
                  <c:v>2.4226999999999967</c:v>
                </c:pt>
                <c:pt idx="887">
                  <c:v>2.4140999999999977</c:v>
                </c:pt>
                <c:pt idx="888">
                  <c:v>2.472499999999989</c:v>
                </c:pt>
                <c:pt idx="889">
                  <c:v>2.3120999999999863</c:v>
                </c:pt>
                <c:pt idx="890">
                  <c:v>2.1747999999999998</c:v>
                </c:pt>
                <c:pt idx="891">
                  <c:v>2.0121999999999987</c:v>
                </c:pt>
                <c:pt idx="892">
                  <c:v>1.7887999999999946</c:v>
                </c:pt>
                <c:pt idx="893">
                  <c:v>1.6627000000000001</c:v>
                </c:pt>
                <c:pt idx="894">
                  <c:v>1.5056999999999925</c:v>
                </c:pt>
                <c:pt idx="895">
                  <c:v>1.3948</c:v>
                </c:pt>
                <c:pt idx="896">
                  <c:v>2.3335999999999997</c:v>
                </c:pt>
                <c:pt idx="897">
                  <c:v>11.1023</c:v>
                </c:pt>
                <c:pt idx="898">
                  <c:v>24.936499999999899</c:v>
                </c:pt>
                <c:pt idx="899">
                  <c:v>26.913</c:v>
                </c:pt>
                <c:pt idx="900">
                  <c:v>17.807600000000001</c:v>
                </c:pt>
                <c:pt idx="901">
                  <c:v>10.6983</c:v>
                </c:pt>
                <c:pt idx="902">
                  <c:v>6.4707000000000034</c:v>
                </c:pt>
                <c:pt idx="903">
                  <c:v>4.0198999999999998</c:v>
                </c:pt>
                <c:pt idx="904">
                  <c:v>2.8170999999999977</c:v>
                </c:pt>
                <c:pt idx="905">
                  <c:v>2.02</c:v>
                </c:pt>
                <c:pt idx="906">
                  <c:v>1.585</c:v>
                </c:pt>
                <c:pt idx="907">
                  <c:v>1.3398999999999934</c:v>
                </c:pt>
                <c:pt idx="908">
                  <c:v>1.1269</c:v>
                </c:pt>
                <c:pt idx="909">
                  <c:v>1.0221</c:v>
                </c:pt>
                <c:pt idx="910">
                  <c:v>0.93620000000000003</c:v>
                </c:pt>
                <c:pt idx="911">
                  <c:v>0.87500000000000278</c:v>
                </c:pt>
                <c:pt idx="912">
                  <c:v>0.90049999999999997</c:v>
                </c:pt>
                <c:pt idx="913">
                  <c:v>0.90510000000000002</c:v>
                </c:pt>
                <c:pt idx="914">
                  <c:v>0.89080000000000004</c:v>
                </c:pt>
                <c:pt idx="915">
                  <c:v>0.86810000000000065</c:v>
                </c:pt>
                <c:pt idx="916">
                  <c:v>0.83040000000000003</c:v>
                </c:pt>
                <c:pt idx="917">
                  <c:v>0.85229999999999995</c:v>
                </c:pt>
                <c:pt idx="918">
                  <c:v>0.86460000000000337</c:v>
                </c:pt>
                <c:pt idx="919">
                  <c:v>0.8145</c:v>
                </c:pt>
                <c:pt idx="920">
                  <c:v>0.758000000000003</c:v>
                </c:pt>
                <c:pt idx="921">
                  <c:v>0.71580000000000266</c:v>
                </c:pt>
                <c:pt idx="922">
                  <c:v>0.72990000000000266</c:v>
                </c:pt>
                <c:pt idx="923">
                  <c:v>0.77490000000000336</c:v>
                </c:pt>
                <c:pt idx="924">
                  <c:v>0.81640000000000001</c:v>
                </c:pt>
                <c:pt idx="925">
                  <c:v>0.95409999999999995</c:v>
                </c:pt>
                <c:pt idx="926">
                  <c:v>1.1152</c:v>
                </c:pt>
                <c:pt idx="927">
                  <c:v>1.1950000000000001</c:v>
                </c:pt>
                <c:pt idx="928">
                  <c:v>1.27</c:v>
                </c:pt>
                <c:pt idx="929">
                  <c:v>1.3066</c:v>
                </c:pt>
                <c:pt idx="930">
                  <c:v>1.3337999999999934</c:v>
                </c:pt>
                <c:pt idx="931">
                  <c:v>1.3674999999999946</c:v>
                </c:pt>
                <c:pt idx="932">
                  <c:v>1.3102</c:v>
                </c:pt>
                <c:pt idx="933">
                  <c:v>1.3085</c:v>
                </c:pt>
                <c:pt idx="934">
                  <c:v>1.3109999999999946</c:v>
                </c:pt>
                <c:pt idx="935">
                  <c:v>1.1667000000000001</c:v>
                </c:pt>
                <c:pt idx="936">
                  <c:v>1.0347999999999946</c:v>
                </c:pt>
                <c:pt idx="937">
                  <c:v>0.9234</c:v>
                </c:pt>
                <c:pt idx="938">
                  <c:v>0.79420000000000002</c:v>
                </c:pt>
                <c:pt idx="939">
                  <c:v>0.70980000000000065</c:v>
                </c:pt>
                <c:pt idx="940">
                  <c:v>0.66610000000000336</c:v>
                </c:pt>
                <c:pt idx="941">
                  <c:v>0.71020000000000005</c:v>
                </c:pt>
                <c:pt idx="942">
                  <c:v>0.79010000000000002</c:v>
                </c:pt>
                <c:pt idx="943">
                  <c:v>0.81599999999999995</c:v>
                </c:pt>
                <c:pt idx="944">
                  <c:v>0.867900000000003</c:v>
                </c:pt>
                <c:pt idx="945">
                  <c:v>0.97640000000000005</c:v>
                </c:pt>
                <c:pt idx="946">
                  <c:v>1.2415999999999925</c:v>
                </c:pt>
                <c:pt idx="947">
                  <c:v>1.4907999999999941</c:v>
                </c:pt>
                <c:pt idx="948">
                  <c:v>1.3804000000000001</c:v>
                </c:pt>
                <c:pt idx="949">
                  <c:v>1.1276999999999942</c:v>
                </c:pt>
                <c:pt idx="950">
                  <c:v>0.94460000000000266</c:v>
                </c:pt>
                <c:pt idx="951">
                  <c:v>0.78580000000000005</c:v>
                </c:pt>
                <c:pt idx="952">
                  <c:v>0.70370000000000266</c:v>
                </c:pt>
                <c:pt idx="953">
                  <c:v>0.67110000000000336</c:v>
                </c:pt>
                <c:pt idx="954">
                  <c:v>0.63780000000000336</c:v>
                </c:pt>
                <c:pt idx="955">
                  <c:v>0.63900000000000301</c:v>
                </c:pt>
                <c:pt idx="956">
                  <c:v>0.6709000000000036</c:v>
                </c:pt>
                <c:pt idx="957">
                  <c:v>0.69560000000000266</c:v>
                </c:pt>
                <c:pt idx="958">
                  <c:v>0.68700000000000061</c:v>
                </c:pt>
                <c:pt idx="959">
                  <c:v>0.66660000000000474</c:v>
                </c:pt>
                <c:pt idx="960">
                  <c:v>0.72700000000000065</c:v>
                </c:pt>
                <c:pt idx="961">
                  <c:v>0.80830000000000002</c:v>
                </c:pt>
                <c:pt idx="962">
                  <c:v>0.83700000000000063</c:v>
                </c:pt>
                <c:pt idx="963">
                  <c:v>0.92270000000000063</c:v>
                </c:pt>
                <c:pt idx="964">
                  <c:v>1.2550999999999943</c:v>
                </c:pt>
                <c:pt idx="965">
                  <c:v>2.1938</c:v>
                </c:pt>
                <c:pt idx="966">
                  <c:v>3.5448</c:v>
                </c:pt>
                <c:pt idx="967">
                  <c:v>4.6238999999999955</c:v>
                </c:pt>
                <c:pt idx="968">
                  <c:v>6.7158999999999995</c:v>
                </c:pt>
                <c:pt idx="969">
                  <c:v>9.7995000000000001</c:v>
                </c:pt>
                <c:pt idx="970">
                  <c:v>11.669700000000002</c:v>
                </c:pt>
                <c:pt idx="971">
                  <c:v>13.253400000000006</c:v>
                </c:pt>
                <c:pt idx="972">
                  <c:v>14.223600000000001</c:v>
                </c:pt>
                <c:pt idx="973">
                  <c:v>14.747400000000001</c:v>
                </c:pt>
                <c:pt idx="974">
                  <c:v>18.236000000000001</c:v>
                </c:pt>
                <c:pt idx="975">
                  <c:v>22.140599999999989</c:v>
                </c:pt>
                <c:pt idx="976">
                  <c:v>26.104700000000001</c:v>
                </c:pt>
                <c:pt idx="977">
                  <c:v>27.607299999999999</c:v>
                </c:pt>
                <c:pt idx="978">
                  <c:v>21.189699999999895</c:v>
                </c:pt>
                <c:pt idx="979">
                  <c:v>13.526</c:v>
                </c:pt>
                <c:pt idx="980">
                  <c:v>27.055599999999895</c:v>
                </c:pt>
                <c:pt idx="981">
                  <c:v>105.8633</c:v>
                </c:pt>
                <c:pt idx="982">
                  <c:v>205.44521</c:v>
                </c:pt>
                <c:pt idx="983">
                  <c:v>200.57539</c:v>
                </c:pt>
                <c:pt idx="984">
                  <c:v>120.70910000000002</c:v>
                </c:pt>
                <c:pt idx="985">
                  <c:v>65.820399999999978</c:v>
                </c:pt>
                <c:pt idx="986">
                  <c:v>42.108500000000063</c:v>
                </c:pt>
                <c:pt idx="987">
                  <c:v>39.045000000000002</c:v>
                </c:pt>
                <c:pt idx="988">
                  <c:v>34.784800000000004</c:v>
                </c:pt>
                <c:pt idx="989">
                  <c:v>20.539200000000001</c:v>
                </c:pt>
                <c:pt idx="990">
                  <c:v>14.2699</c:v>
                </c:pt>
                <c:pt idx="991">
                  <c:v>24.373200000000001</c:v>
                </c:pt>
                <c:pt idx="992">
                  <c:v>47.811899999999994</c:v>
                </c:pt>
                <c:pt idx="993">
                  <c:v>61.427900000000001</c:v>
                </c:pt>
                <c:pt idx="994">
                  <c:v>46.767100000000013</c:v>
                </c:pt>
                <c:pt idx="995">
                  <c:v>23.290199999999899</c:v>
                </c:pt>
                <c:pt idx="996">
                  <c:v>11.706</c:v>
                </c:pt>
                <c:pt idx="997">
                  <c:v>6.8530999999999995</c:v>
                </c:pt>
                <c:pt idx="998">
                  <c:v>4.8271999999999782</c:v>
                </c:pt>
                <c:pt idx="999">
                  <c:v>3.9420999999999977</c:v>
                </c:pt>
                <c:pt idx="1000">
                  <c:v>3.267900000000012</c:v>
                </c:pt>
                <c:pt idx="1001">
                  <c:v>2.9279999999999999</c:v>
                </c:pt>
                <c:pt idx="1002">
                  <c:v>2.68</c:v>
                </c:pt>
                <c:pt idx="1003">
                  <c:v>2.4535999999999998</c:v>
                </c:pt>
                <c:pt idx="1004">
                  <c:v>2.2648999999999999</c:v>
                </c:pt>
                <c:pt idx="1005">
                  <c:v>1.9509000000000001</c:v>
                </c:pt>
                <c:pt idx="1006">
                  <c:v>1.7042999999999944</c:v>
                </c:pt>
                <c:pt idx="1007">
                  <c:v>1.5960000000000001</c:v>
                </c:pt>
                <c:pt idx="1008">
                  <c:v>1.7464999999999946</c:v>
                </c:pt>
                <c:pt idx="1009">
                  <c:v>2.0757999999999988</c:v>
                </c:pt>
                <c:pt idx="1010">
                  <c:v>2.0731000000000002</c:v>
                </c:pt>
                <c:pt idx="1011">
                  <c:v>1.9652000000000001</c:v>
                </c:pt>
                <c:pt idx="1012">
                  <c:v>2.0072000000000001</c:v>
                </c:pt>
                <c:pt idx="1013">
                  <c:v>1.9370000000000001</c:v>
                </c:pt>
                <c:pt idx="1014">
                  <c:v>1.8867</c:v>
                </c:pt>
                <c:pt idx="1015">
                  <c:v>1.8345</c:v>
                </c:pt>
                <c:pt idx="1016">
                  <c:v>1.7752999999999934</c:v>
                </c:pt>
                <c:pt idx="1017">
                  <c:v>1.8949</c:v>
                </c:pt>
                <c:pt idx="1018">
                  <c:v>2.1187</c:v>
                </c:pt>
                <c:pt idx="1019">
                  <c:v>2.4853999999999998</c:v>
                </c:pt>
                <c:pt idx="1020">
                  <c:v>2.8921999999999977</c:v>
                </c:pt>
                <c:pt idx="1021">
                  <c:v>3.0327999999999977</c:v>
                </c:pt>
                <c:pt idx="1022">
                  <c:v>2.9309999999999987</c:v>
                </c:pt>
                <c:pt idx="1023">
                  <c:v>2.4815999999999998</c:v>
                </c:pt>
                <c:pt idx="1024">
                  <c:v>1.9760000000000058</c:v>
                </c:pt>
                <c:pt idx="1025">
                  <c:v>2.2324999999999977</c:v>
                </c:pt>
                <c:pt idx="1026">
                  <c:v>2.6404000000000001</c:v>
                </c:pt>
                <c:pt idx="1027">
                  <c:v>2.6429</c:v>
                </c:pt>
                <c:pt idx="1028">
                  <c:v>2.9194999999999967</c:v>
                </c:pt>
                <c:pt idx="1029">
                  <c:v>3.6273000000000106</c:v>
                </c:pt>
                <c:pt idx="1030">
                  <c:v>4.7263000000000002</c:v>
                </c:pt>
                <c:pt idx="1031">
                  <c:v>5.5842000000000001</c:v>
                </c:pt>
                <c:pt idx="1032">
                  <c:v>5.7787000000000024</c:v>
                </c:pt>
                <c:pt idx="1033">
                  <c:v>6.6509999999999945</c:v>
                </c:pt>
                <c:pt idx="1034">
                  <c:v>7.6303000000000001</c:v>
                </c:pt>
                <c:pt idx="1035">
                  <c:v>7.8768000000000002</c:v>
                </c:pt>
                <c:pt idx="1036">
                  <c:v>9.1514000000000006</c:v>
                </c:pt>
                <c:pt idx="1037">
                  <c:v>9.5637000000000008</c:v>
                </c:pt>
                <c:pt idx="1038">
                  <c:v>8.5136000000000003</c:v>
                </c:pt>
                <c:pt idx="1039">
                  <c:v>8.543000000000001</c:v>
                </c:pt>
                <c:pt idx="1040">
                  <c:v>7.8707000000000003</c:v>
                </c:pt>
                <c:pt idx="1041">
                  <c:v>6.5853999999999999</c:v>
                </c:pt>
                <c:pt idx="1042">
                  <c:v>6.1117999999999997</c:v>
                </c:pt>
                <c:pt idx="1043">
                  <c:v>5.9669999999999996</c:v>
                </c:pt>
                <c:pt idx="1044">
                  <c:v>6.5751999999999997</c:v>
                </c:pt>
                <c:pt idx="1045">
                  <c:v>7.1006</c:v>
                </c:pt>
                <c:pt idx="1046">
                  <c:v>7.2081999999999997</c:v>
                </c:pt>
                <c:pt idx="1047">
                  <c:v>7.5320999999999998</c:v>
                </c:pt>
                <c:pt idx="1048">
                  <c:v>7.2891000000000004</c:v>
                </c:pt>
                <c:pt idx="1049">
                  <c:v>7.0911</c:v>
                </c:pt>
                <c:pt idx="1050">
                  <c:v>7.3674999999999855</c:v>
                </c:pt>
                <c:pt idx="1051">
                  <c:v>7.6260999999999965</c:v>
                </c:pt>
                <c:pt idx="1052">
                  <c:v>8.1648000000000014</c:v>
                </c:pt>
                <c:pt idx="1053">
                  <c:v>8.2585000000000015</c:v>
                </c:pt>
                <c:pt idx="1054">
                  <c:v>8.2782999999999998</c:v>
                </c:pt>
                <c:pt idx="1055">
                  <c:v>9.0964000000000027</c:v>
                </c:pt>
                <c:pt idx="1056">
                  <c:v>9.3620000000000267</c:v>
                </c:pt>
                <c:pt idx="1057">
                  <c:v>9.257200000000001</c:v>
                </c:pt>
                <c:pt idx="1058">
                  <c:v>9.3048000000000002</c:v>
                </c:pt>
                <c:pt idx="1059">
                  <c:v>9.2349999999999994</c:v>
                </c:pt>
                <c:pt idx="1060">
                  <c:v>9.9913000000000007</c:v>
                </c:pt>
                <c:pt idx="1061">
                  <c:v>10.485800000000006</c:v>
                </c:pt>
                <c:pt idx="1062">
                  <c:v>10.143700000000001</c:v>
                </c:pt>
                <c:pt idx="1063">
                  <c:v>10.082100000000002</c:v>
                </c:pt>
                <c:pt idx="1064">
                  <c:v>9.0261000000000013</c:v>
                </c:pt>
                <c:pt idx="1065">
                  <c:v>7.4999000000000002</c:v>
                </c:pt>
                <c:pt idx="1066">
                  <c:v>7.3764000000000003</c:v>
                </c:pt>
                <c:pt idx="1067">
                  <c:v>7.5427999999999997</c:v>
                </c:pt>
                <c:pt idx="1068">
                  <c:v>7.7811000000000003</c:v>
                </c:pt>
                <c:pt idx="1069">
                  <c:v>7.3863000000000003</c:v>
                </c:pt>
                <c:pt idx="1070">
                  <c:v>6.3869999999999996</c:v>
                </c:pt>
                <c:pt idx="1071">
                  <c:v>6.8106999999999998</c:v>
                </c:pt>
                <c:pt idx="1072">
                  <c:v>7.7469000000000001</c:v>
                </c:pt>
                <c:pt idx="1073">
                  <c:v>7.9871999999999996</c:v>
                </c:pt>
                <c:pt idx="1074">
                  <c:v>8.0543000000000013</c:v>
                </c:pt>
                <c:pt idx="1075">
                  <c:v>7.7690999999999999</c:v>
                </c:pt>
                <c:pt idx="1076">
                  <c:v>7.7016000000000124</c:v>
                </c:pt>
                <c:pt idx="1077">
                  <c:v>8.11</c:v>
                </c:pt>
                <c:pt idx="1078">
                  <c:v>8.0230000000000015</c:v>
                </c:pt>
                <c:pt idx="1079">
                  <c:v>8.2730000000000015</c:v>
                </c:pt>
                <c:pt idx="1080">
                  <c:v>8.6588000000000012</c:v>
                </c:pt>
                <c:pt idx="1081">
                  <c:v>9.0274000000000001</c:v>
                </c:pt>
                <c:pt idx="1082">
                  <c:v>9.8637000000000068</c:v>
                </c:pt>
                <c:pt idx="1083">
                  <c:v>10.205300000000001</c:v>
                </c:pt>
                <c:pt idx="1084">
                  <c:v>10.8438</c:v>
                </c:pt>
                <c:pt idx="1085">
                  <c:v>12.213800000000001</c:v>
                </c:pt>
                <c:pt idx="1086">
                  <c:v>13.9613</c:v>
                </c:pt>
                <c:pt idx="1087">
                  <c:v>16.3995</c:v>
                </c:pt>
                <c:pt idx="1088">
                  <c:v>17.334199999999999</c:v>
                </c:pt>
                <c:pt idx="1089">
                  <c:v>17.043800000000001</c:v>
                </c:pt>
                <c:pt idx="1090">
                  <c:v>18.245499999999854</c:v>
                </c:pt>
                <c:pt idx="1091">
                  <c:v>21.926499999999876</c:v>
                </c:pt>
                <c:pt idx="1092">
                  <c:v>37.971699999999998</c:v>
                </c:pt>
                <c:pt idx="1093">
                  <c:v>62.7712</c:v>
                </c:pt>
                <c:pt idx="1094">
                  <c:v>72.627899999999983</c:v>
                </c:pt>
                <c:pt idx="1095">
                  <c:v>77.457099999999997</c:v>
                </c:pt>
                <c:pt idx="1096">
                  <c:v>73.348699999999994</c:v>
                </c:pt>
                <c:pt idx="1097">
                  <c:v>56.531100000000002</c:v>
                </c:pt>
                <c:pt idx="1098">
                  <c:v>58.057000000000002</c:v>
                </c:pt>
                <c:pt idx="1099">
                  <c:v>65.866299999999995</c:v>
                </c:pt>
                <c:pt idx="1100">
                  <c:v>60.821000000000005</c:v>
                </c:pt>
                <c:pt idx="1101">
                  <c:v>62.868000000000002</c:v>
                </c:pt>
                <c:pt idx="1102">
                  <c:v>74.229200000000006</c:v>
                </c:pt>
                <c:pt idx="1103">
                  <c:v>79.0124</c:v>
                </c:pt>
                <c:pt idx="1104">
                  <c:v>75.704700000000003</c:v>
                </c:pt>
                <c:pt idx="1105">
                  <c:v>73.095200000000006</c:v>
                </c:pt>
                <c:pt idx="1106">
                  <c:v>77.137500000000003</c:v>
                </c:pt>
                <c:pt idx="1107">
                  <c:v>72.119100000000003</c:v>
                </c:pt>
                <c:pt idx="1108">
                  <c:v>59.712400000000002</c:v>
                </c:pt>
                <c:pt idx="1109">
                  <c:v>61.624600000000001</c:v>
                </c:pt>
                <c:pt idx="1110">
                  <c:v>66.348600000000005</c:v>
                </c:pt>
                <c:pt idx="1111">
                  <c:v>62.804400000000001</c:v>
                </c:pt>
                <c:pt idx="1112">
                  <c:v>58.418200000000006</c:v>
                </c:pt>
                <c:pt idx="1113">
                  <c:v>55.045000000000002</c:v>
                </c:pt>
                <c:pt idx="1114">
                  <c:v>50.968500000000013</c:v>
                </c:pt>
                <c:pt idx="1115">
                  <c:v>41.661900000000003</c:v>
                </c:pt>
                <c:pt idx="1116">
                  <c:v>31.079499999999989</c:v>
                </c:pt>
                <c:pt idx="1117">
                  <c:v>27.872199999999989</c:v>
                </c:pt>
                <c:pt idx="1118">
                  <c:v>27.940999999999907</c:v>
                </c:pt>
                <c:pt idx="1119">
                  <c:v>28.293099999999907</c:v>
                </c:pt>
                <c:pt idx="1120">
                  <c:v>27.99039999999988</c:v>
                </c:pt>
                <c:pt idx="1121">
                  <c:v>25.934100000000001</c:v>
                </c:pt>
                <c:pt idx="1122">
                  <c:v>23.752499999999884</c:v>
                </c:pt>
                <c:pt idx="1123">
                  <c:v>19.440399999999869</c:v>
                </c:pt>
                <c:pt idx="1124">
                  <c:v>15.461500000000004</c:v>
                </c:pt>
                <c:pt idx="1125">
                  <c:v>18.407800000000005</c:v>
                </c:pt>
                <c:pt idx="1126">
                  <c:v>27.288900000000002</c:v>
                </c:pt>
                <c:pt idx="1127">
                  <c:v>44.765400000000113</c:v>
                </c:pt>
                <c:pt idx="1128">
                  <c:v>60.948500000000003</c:v>
                </c:pt>
                <c:pt idx="1129">
                  <c:v>58.316299999999998</c:v>
                </c:pt>
                <c:pt idx="1130">
                  <c:v>46.608000000000011</c:v>
                </c:pt>
                <c:pt idx="1131">
                  <c:v>37.399000000000001</c:v>
                </c:pt>
                <c:pt idx="1132">
                  <c:v>29.511299999999999</c:v>
                </c:pt>
                <c:pt idx="1133">
                  <c:v>25.848299999999895</c:v>
                </c:pt>
                <c:pt idx="1134">
                  <c:v>23.436499999999899</c:v>
                </c:pt>
                <c:pt idx="1135">
                  <c:v>21.057300000000001</c:v>
                </c:pt>
                <c:pt idx="1136">
                  <c:v>20.540199999999899</c:v>
                </c:pt>
                <c:pt idx="1137">
                  <c:v>19.348499999999884</c:v>
                </c:pt>
                <c:pt idx="1138">
                  <c:v>18.672799999999899</c:v>
                </c:pt>
                <c:pt idx="1139">
                  <c:v>18.959599999999895</c:v>
                </c:pt>
                <c:pt idx="1140">
                  <c:v>18.494800000000001</c:v>
                </c:pt>
                <c:pt idx="1141">
                  <c:v>20.084800000000001</c:v>
                </c:pt>
                <c:pt idx="1142">
                  <c:v>22.55069999999991</c:v>
                </c:pt>
                <c:pt idx="1143">
                  <c:v>24.537500000000001</c:v>
                </c:pt>
                <c:pt idx="1144">
                  <c:v>27.519600000000001</c:v>
                </c:pt>
                <c:pt idx="1145">
                  <c:v>28.3398000000001</c:v>
                </c:pt>
                <c:pt idx="1146">
                  <c:v>29.268299999999865</c:v>
                </c:pt>
                <c:pt idx="1147">
                  <c:v>32.0075</c:v>
                </c:pt>
                <c:pt idx="1148">
                  <c:v>33.225900000000223</c:v>
                </c:pt>
                <c:pt idx="1149">
                  <c:v>37.319200000000002</c:v>
                </c:pt>
                <c:pt idx="1150">
                  <c:v>42.210800000000006</c:v>
                </c:pt>
                <c:pt idx="1151">
                  <c:v>44.27</c:v>
                </c:pt>
                <c:pt idx="1152">
                  <c:v>51.128600000000013</c:v>
                </c:pt>
                <c:pt idx="1153">
                  <c:v>59.336100000000002</c:v>
                </c:pt>
                <c:pt idx="1154">
                  <c:v>63.956200000000003</c:v>
                </c:pt>
                <c:pt idx="1155">
                  <c:v>62.830500000000001</c:v>
                </c:pt>
                <c:pt idx="1156">
                  <c:v>51.015000000000001</c:v>
                </c:pt>
                <c:pt idx="1157">
                  <c:v>37.479500000000002</c:v>
                </c:pt>
                <c:pt idx="1158">
                  <c:v>28.5122</c:v>
                </c:pt>
                <c:pt idx="1159">
                  <c:v>20.596499999999907</c:v>
                </c:pt>
                <c:pt idx="1160">
                  <c:v>15.6288</c:v>
                </c:pt>
                <c:pt idx="1161">
                  <c:v>12.488100000000001</c:v>
                </c:pt>
                <c:pt idx="1162">
                  <c:v>9.8455000000000048</c:v>
                </c:pt>
                <c:pt idx="1163">
                  <c:v>8.3064000000000267</c:v>
                </c:pt>
                <c:pt idx="1164">
                  <c:v>6.8328999999999995</c:v>
                </c:pt>
                <c:pt idx="1165">
                  <c:v>5.6223999999999945</c:v>
                </c:pt>
                <c:pt idx="1166">
                  <c:v>4.9595000000000002</c:v>
                </c:pt>
                <c:pt idx="1167">
                  <c:v>4.1939999999999955</c:v>
                </c:pt>
                <c:pt idx="1168">
                  <c:v>3.6848999999999998</c:v>
                </c:pt>
                <c:pt idx="1169">
                  <c:v>3.3079999999999998</c:v>
                </c:pt>
                <c:pt idx="1170">
                  <c:v>2.8827999999999987</c:v>
                </c:pt>
                <c:pt idx="1171">
                  <c:v>2.6808000000000001</c:v>
                </c:pt>
                <c:pt idx="1172">
                  <c:v>2.4318999999999895</c:v>
                </c:pt>
                <c:pt idx="1173">
                  <c:v>2.1999</c:v>
                </c:pt>
                <c:pt idx="1174">
                  <c:v>2.1004</c:v>
                </c:pt>
                <c:pt idx="1175">
                  <c:v>1.9178999999999946</c:v>
                </c:pt>
                <c:pt idx="1176">
                  <c:v>1.8083</c:v>
                </c:pt>
                <c:pt idx="1177">
                  <c:v>1.7403</c:v>
                </c:pt>
                <c:pt idx="1178">
                  <c:v>1.7403999999999946</c:v>
                </c:pt>
                <c:pt idx="1179">
                  <c:v>21.902999999999899</c:v>
                </c:pt>
              </c:numCache>
            </c:numRef>
          </c:val>
        </c:ser>
        <c:marker val="1"/>
        <c:axId val="63301504"/>
        <c:axId val="63303040"/>
      </c:lineChart>
      <c:catAx>
        <c:axId val="63301504"/>
        <c:scaling>
          <c:orientation val="minMax"/>
        </c:scaling>
        <c:axPos val="b"/>
        <c:tickLblPos val="nextTo"/>
        <c:crossAx val="63303040"/>
        <c:crosses val="autoZero"/>
        <c:auto val="1"/>
        <c:lblAlgn val="ctr"/>
        <c:lblOffset val="100"/>
        <c:tickLblSkip val="200"/>
        <c:tickMarkSkip val="100"/>
      </c:catAx>
      <c:valAx>
        <c:axId val="63303040"/>
        <c:scaling>
          <c:orientation val="minMax"/>
        </c:scaling>
        <c:axPos val="l"/>
        <c:majorGridlines/>
        <c:numFmt formatCode="General" sourceLinked="1"/>
        <c:tickLblPos val="nextTo"/>
        <c:crossAx val="63301504"/>
        <c:crosses val="autoZero"/>
        <c:crossBetween val="between"/>
      </c:valAx>
    </c:plotArea>
    <c:legend>
      <c:legendPos val="r"/>
      <c:layout/>
    </c:legend>
    <c:plotVisOnly val="1"/>
  </c:chart>
  <c:externalData r:id="rId2"/>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1"/>
  <c:lang val="th-TH"/>
  <c:clrMapOvr bg1="lt1" tx1="dk1" bg2="lt2" tx2="dk2" accent1="accent1" accent2="accent2" accent3="accent3" accent4="accent4" accent5="accent5" accent6="accent6" hlink="hlink" folHlink="folHlink"/>
  <c:chart>
    <c:plotArea>
      <c:layout>
        <c:manualLayout>
          <c:layoutTarget val="inner"/>
          <c:xMode val="edge"/>
          <c:yMode val="edge"/>
          <c:x val="8.4822637243774382E-2"/>
          <c:y val="0.1970117541196634"/>
          <c:w val="0.77592552273824389"/>
          <c:h val="0.66920462258778091"/>
        </c:manualLayout>
      </c:layout>
      <c:scatterChart>
        <c:scatterStyle val="lineMarker"/>
        <c:ser>
          <c:idx val="0"/>
          <c:order val="0"/>
          <c:spPr>
            <a:ln w="28575">
              <a:noFill/>
            </a:ln>
          </c:spPr>
          <c:marker>
            <c:symbol val="diamond"/>
            <c:size val="2"/>
          </c:marker>
          <c:trendline>
            <c:trendlineType val="linear"/>
            <c:dispRSqr val="1"/>
            <c:dispEq val="1"/>
            <c:trendlineLbl>
              <c:layout>
                <c:manualLayout>
                  <c:x val="8.8169109578132204E-2"/>
                  <c:y val="-0.15462878602023494"/>
                </c:manualLayout>
              </c:layout>
              <c:numFmt formatCode="General" sourceLinked="0"/>
              <c:spPr>
                <a:solidFill>
                  <a:srgbClr val="FFC000"/>
                </a:solidFill>
              </c:spPr>
            </c:trendlineLbl>
          </c:trendline>
          <c:xVal>
            <c:numRef>
              <c:f>'D:\Users\ATTHA\Desktop\สอบเทียบเครื่องวัดไอเสีย ม.ขอนแก่น คพ\Cycle Euro 3\[test car.xls]Sheet2'!$H$2:$H$1181</c:f>
              <c:numCache>
                <c:formatCode>General</c:formatCode>
                <c:ptCount val="1180"/>
                <c:pt idx="0">
                  <c:v>44</c:v>
                </c:pt>
                <c:pt idx="1">
                  <c:v>41</c:v>
                </c:pt>
                <c:pt idx="2">
                  <c:v>37</c:v>
                </c:pt>
                <c:pt idx="3">
                  <c:v>33</c:v>
                </c:pt>
                <c:pt idx="4">
                  <c:v>34</c:v>
                </c:pt>
                <c:pt idx="5">
                  <c:v>36</c:v>
                </c:pt>
                <c:pt idx="6">
                  <c:v>35</c:v>
                </c:pt>
                <c:pt idx="7">
                  <c:v>35</c:v>
                </c:pt>
                <c:pt idx="8">
                  <c:v>34</c:v>
                </c:pt>
                <c:pt idx="9">
                  <c:v>34</c:v>
                </c:pt>
                <c:pt idx="10">
                  <c:v>33</c:v>
                </c:pt>
                <c:pt idx="11">
                  <c:v>31</c:v>
                </c:pt>
                <c:pt idx="12">
                  <c:v>36</c:v>
                </c:pt>
                <c:pt idx="13">
                  <c:v>57</c:v>
                </c:pt>
                <c:pt idx="14">
                  <c:v>73</c:v>
                </c:pt>
                <c:pt idx="15">
                  <c:v>90</c:v>
                </c:pt>
                <c:pt idx="16">
                  <c:v>159</c:v>
                </c:pt>
                <c:pt idx="17">
                  <c:v>347</c:v>
                </c:pt>
                <c:pt idx="18">
                  <c:v>682</c:v>
                </c:pt>
                <c:pt idx="19">
                  <c:v>1074</c:v>
                </c:pt>
                <c:pt idx="20">
                  <c:v>1454</c:v>
                </c:pt>
                <c:pt idx="21">
                  <c:v>1712</c:v>
                </c:pt>
                <c:pt idx="22">
                  <c:v>1790</c:v>
                </c:pt>
                <c:pt idx="23">
                  <c:v>1762</c:v>
                </c:pt>
                <c:pt idx="24">
                  <c:v>1661</c:v>
                </c:pt>
                <c:pt idx="25">
                  <c:v>1530</c:v>
                </c:pt>
                <c:pt idx="26">
                  <c:v>1407</c:v>
                </c:pt>
                <c:pt idx="27">
                  <c:v>1307</c:v>
                </c:pt>
                <c:pt idx="28">
                  <c:v>1236</c:v>
                </c:pt>
                <c:pt idx="29">
                  <c:v>1218</c:v>
                </c:pt>
                <c:pt idx="30">
                  <c:v>1259</c:v>
                </c:pt>
                <c:pt idx="31">
                  <c:v>1344</c:v>
                </c:pt>
                <c:pt idx="32">
                  <c:v>1451</c:v>
                </c:pt>
                <c:pt idx="33">
                  <c:v>1565</c:v>
                </c:pt>
                <c:pt idx="34">
                  <c:v>1670</c:v>
                </c:pt>
                <c:pt idx="35">
                  <c:v>1763</c:v>
                </c:pt>
                <c:pt idx="36">
                  <c:v>1820</c:v>
                </c:pt>
                <c:pt idx="37">
                  <c:v>1881</c:v>
                </c:pt>
                <c:pt idx="38">
                  <c:v>1928</c:v>
                </c:pt>
                <c:pt idx="39">
                  <c:v>1963</c:v>
                </c:pt>
                <c:pt idx="40">
                  <c:v>1992</c:v>
                </c:pt>
                <c:pt idx="41">
                  <c:v>2018</c:v>
                </c:pt>
                <c:pt idx="42">
                  <c:v>2041</c:v>
                </c:pt>
                <c:pt idx="43">
                  <c:v>2059</c:v>
                </c:pt>
                <c:pt idx="44">
                  <c:v>2075</c:v>
                </c:pt>
                <c:pt idx="45">
                  <c:v>2085</c:v>
                </c:pt>
                <c:pt idx="46">
                  <c:v>2090</c:v>
                </c:pt>
                <c:pt idx="47">
                  <c:v>2095</c:v>
                </c:pt>
                <c:pt idx="48">
                  <c:v>2085</c:v>
                </c:pt>
                <c:pt idx="49">
                  <c:v>2058</c:v>
                </c:pt>
                <c:pt idx="50">
                  <c:v>2064</c:v>
                </c:pt>
                <c:pt idx="51">
                  <c:v>2312</c:v>
                </c:pt>
                <c:pt idx="52">
                  <c:v>2832</c:v>
                </c:pt>
                <c:pt idx="53">
                  <c:v>3386</c:v>
                </c:pt>
                <c:pt idx="54">
                  <c:v>3807</c:v>
                </c:pt>
                <c:pt idx="55">
                  <c:v>4020</c:v>
                </c:pt>
                <c:pt idx="56">
                  <c:v>4093</c:v>
                </c:pt>
                <c:pt idx="57">
                  <c:v>4133</c:v>
                </c:pt>
                <c:pt idx="58">
                  <c:v>4163</c:v>
                </c:pt>
                <c:pt idx="59">
                  <c:v>4157</c:v>
                </c:pt>
                <c:pt idx="60">
                  <c:v>4031</c:v>
                </c:pt>
                <c:pt idx="61">
                  <c:v>3629</c:v>
                </c:pt>
                <c:pt idx="62">
                  <c:v>3152</c:v>
                </c:pt>
                <c:pt idx="63">
                  <c:v>2914</c:v>
                </c:pt>
                <c:pt idx="64">
                  <c:v>2742</c:v>
                </c:pt>
                <c:pt idx="65">
                  <c:v>2627</c:v>
                </c:pt>
                <c:pt idx="66">
                  <c:v>2516</c:v>
                </c:pt>
                <c:pt idx="67">
                  <c:v>2414</c:v>
                </c:pt>
                <c:pt idx="68">
                  <c:v>2314</c:v>
                </c:pt>
                <c:pt idx="69">
                  <c:v>2196</c:v>
                </c:pt>
                <c:pt idx="70">
                  <c:v>2080</c:v>
                </c:pt>
                <c:pt idx="71">
                  <c:v>1989</c:v>
                </c:pt>
                <c:pt idx="72">
                  <c:v>1936</c:v>
                </c:pt>
                <c:pt idx="73">
                  <c:v>1917</c:v>
                </c:pt>
                <c:pt idx="74">
                  <c:v>1920</c:v>
                </c:pt>
                <c:pt idx="75">
                  <c:v>1921</c:v>
                </c:pt>
                <c:pt idx="76">
                  <c:v>1929</c:v>
                </c:pt>
                <c:pt idx="77">
                  <c:v>1941</c:v>
                </c:pt>
                <c:pt idx="78">
                  <c:v>1958</c:v>
                </c:pt>
                <c:pt idx="79">
                  <c:v>1973</c:v>
                </c:pt>
                <c:pt idx="80">
                  <c:v>1983</c:v>
                </c:pt>
                <c:pt idx="81">
                  <c:v>1984</c:v>
                </c:pt>
                <c:pt idx="82">
                  <c:v>1969</c:v>
                </c:pt>
                <c:pt idx="83">
                  <c:v>1932</c:v>
                </c:pt>
                <c:pt idx="84">
                  <c:v>1843</c:v>
                </c:pt>
                <c:pt idx="85">
                  <c:v>1685</c:v>
                </c:pt>
                <c:pt idx="86">
                  <c:v>1488</c:v>
                </c:pt>
                <c:pt idx="87">
                  <c:v>1301</c:v>
                </c:pt>
                <c:pt idx="88">
                  <c:v>1136</c:v>
                </c:pt>
                <c:pt idx="89">
                  <c:v>1024</c:v>
                </c:pt>
                <c:pt idx="90">
                  <c:v>895</c:v>
                </c:pt>
                <c:pt idx="91">
                  <c:v>794</c:v>
                </c:pt>
                <c:pt idx="92">
                  <c:v>722</c:v>
                </c:pt>
                <c:pt idx="93">
                  <c:v>672</c:v>
                </c:pt>
                <c:pt idx="94">
                  <c:v>634</c:v>
                </c:pt>
                <c:pt idx="95">
                  <c:v>604</c:v>
                </c:pt>
                <c:pt idx="96">
                  <c:v>577</c:v>
                </c:pt>
                <c:pt idx="97">
                  <c:v>554</c:v>
                </c:pt>
                <c:pt idx="98">
                  <c:v>533</c:v>
                </c:pt>
                <c:pt idx="99">
                  <c:v>512</c:v>
                </c:pt>
                <c:pt idx="100">
                  <c:v>493</c:v>
                </c:pt>
                <c:pt idx="101">
                  <c:v>475</c:v>
                </c:pt>
                <c:pt idx="102">
                  <c:v>461</c:v>
                </c:pt>
                <c:pt idx="103">
                  <c:v>454</c:v>
                </c:pt>
                <c:pt idx="104">
                  <c:v>446</c:v>
                </c:pt>
                <c:pt idx="105">
                  <c:v>436</c:v>
                </c:pt>
                <c:pt idx="106">
                  <c:v>429</c:v>
                </c:pt>
                <c:pt idx="107">
                  <c:v>423</c:v>
                </c:pt>
                <c:pt idx="108">
                  <c:v>419</c:v>
                </c:pt>
                <c:pt idx="109">
                  <c:v>415</c:v>
                </c:pt>
                <c:pt idx="110">
                  <c:v>408</c:v>
                </c:pt>
                <c:pt idx="111">
                  <c:v>403</c:v>
                </c:pt>
                <c:pt idx="112">
                  <c:v>402</c:v>
                </c:pt>
                <c:pt idx="113">
                  <c:v>400</c:v>
                </c:pt>
                <c:pt idx="114">
                  <c:v>398</c:v>
                </c:pt>
                <c:pt idx="115">
                  <c:v>405</c:v>
                </c:pt>
                <c:pt idx="116">
                  <c:v>441</c:v>
                </c:pt>
                <c:pt idx="117">
                  <c:v>617</c:v>
                </c:pt>
                <c:pt idx="118">
                  <c:v>910</c:v>
                </c:pt>
                <c:pt idx="119">
                  <c:v>1225</c:v>
                </c:pt>
                <c:pt idx="120">
                  <c:v>1663</c:v>
                </c:pt>
                <c:pt idx="121">
                  <c:v>2038</c:v>
                </c:pt>
                <c:pt idx="122">
                  <c:v>2127</c:v>
                </c:pt>
                <c:pt idx="123">
                  <c:v>2224</c:v>
                </c:pt>
                <c:pt idx="124">
                  <c:v>2474</c:v>
                </c:pt>
                <c:pt idx="125">
                  <c:v>2660</c:v>
                </c:pt>
                <c:pt idx="126">
                  <c:v>2766</c:v>
                </c:pt>
                <c:pt idx="127">
                  <c:v>2771</c:v>
                </c:pt>
                <c:pt idx="128">
                  <c:v>2779</c:v>
                </c:pt>
                <c:pt idx="129">
                  <c:v>2782</c:v>
                </c:pt>
                <c:pt idx="130">
                  <c:v>2813</c:v>
                </c:pt>
                <c:pt idx="131">
                  <c:v>2821</c:v>
                </c:pt>
                <c:pt idx="132">
                  <c:v>2792</c:v>
                </c:pt>
                <c:pt idx="133">
                  <c:v>2756</c:v>
                </c:pt>
                <c:pt idx="134">
                  <c:v>2705</c:v>
                </c:pt>
                <c:pt idx="135">
                  <c:v>2656</c:v>
                </c:pt>
                <c:pt idx="136">
                  <c:v>2631</c:v>
                </c:pt>
                <c:pt idx="137">
                  <c:v>2608</c:v>
                </c:pt>
                <c:pt idx="138">
                  <c:v>2512</c:v>
                </c:pt>
                <c:pt idx="139">
                  <c:v>2259</c:v>
                </c:pt>
                <c:pt idx="140">
                  <c:v>2021</c:v>
                </c:pt>
                <c:pt idx="141">
                  <c:v>1841</c:v>
                </c:pt>
                <c:pt idx="142">
                  <c:v>1630</c:v>
                </c:pt>
                <c:pt idx="143">
                  <c:v>1449</c:v>
                </c:pt>
                <c:pt idx="144">
                  <c:v>1257</c:v>
                </c:pt>
                <c:pt idx="145">
                  <c:v>1127</c:v>
                </c:pt>
                <c:pt idx="146">
                  <c:v>1003</c:v>
                </c:pt>
                <c:pt idx="147">
                  <c:v>872</c:v>
                </c:pt>
                <c:pt idx="148">
                  <c:v>767</c:v>
                </c:pt>
                <c:pt idx="149">
                  <c:v>751</c:v>
                </c:pt>
                <c:pt idx="150">
                  <c:v>781</c:v>
                </c:pt>
                <c:pt idx="151">
                  <c:v>801</c:v>
                </c:pt>
                <c:pt idx="152">
                  <c:v>800</c:v>
                </c:pt>
                <c:pt idx="153">
                  <c:v>765</c:v>
                </c:pt>
                <c:pt idx="154">
                  <c:v>697</c:v>
                </c:pt>
                <c:pt idx="155">
                  <c:v>612</c:v>
                </c:pt>
                <c:pt idx="156">
                  <c:v>546</c:v>
                </c:pt>
                <c:pt idx="157">
                  <c:v>461</c:v>
                </c:pt>
                <c:pt idx="158">
                  <c:v>385</c:v>
                </c:pt>
                <c:pt idx="159">
                  <c:v>321</c:v>
                </c:pt>
                <c:pt idx="160">
                  <c:v>267</c:v>
                </c:pt>
                <c:pt idx="161">
                  <c:v>230</c:v>
                </c:pt>
                <c:pt idx="162">
                  <c:v>245</c:v>
                </c:pt>
                <c:pt idx="163">
                  <c:v>290</c:v>
                </c:pt>
                <c:pt idx="164">
                  <c:v>307</c:v>
                </c:pt>
                <c:pt idx="165">
                  <c:v>285</c:v>
                </c:pt>
                <c:pt idx="166">
                  <c:v>247</c:v>
                </c:pt>
                <c:pt idx="167">
                  <c:v>212</c:v>
                </c:pt>
                <c:pt idx="168">
                  <c:v>192</c:v>
                </c:pt>
                <c:pt idx="169">
                  <c:v>184</c:v>
                </c:pt>
                <c:pt idx="170">
                  <c:v>177</c:v>
                </c:pt>
                <c:pt idx="171">
                  <c:v>169</c:v>
                </c:pt>
                <c:pt idx="172">
                  <c:v>159</c:v>
                </c:pt>
                <c:pt idx="173">
                  <c:v>149</c:v>
                </c:pt>
                <c:pt idx="174">
                  <c:v>142</c:v>
                </c:pt>
                <c:pt idx="175">
                  <c:v>139</c:v>
                </c:pt>
                <c:pt idx="176">
                  <c:v>144</c:v>
                </c:pt>
                <c:pt idx="177">
                  <c:v>160</c:v>
                </c:pt>
                <c:pt idx="178">
                  <c:v>178</c:v>
                </c:pt>
                <c:pt idx="179">
                  <c:v>185</c:v>
                </c:pt>
                <c:pt idx="180">
                  <c:v>177</c:v>
                </c:pt>
                <c:pt idx="181">
                  <c:v>160</c:v>
                </c:pt>
                <c:pt idx="182">
                  <c:v>140</c:v>
                </c:pt>
                <c:pt idx="183">
                  <c:v>126</c:v>
                </c:pt>
                <c:pt idx="184">
                  <c:v>109</c:v>
                </c:pt>
                <c:pt idx="185">
                  <c:v>94</c:v>
                </c:pt>
                <c:pt idx="186">
                  <c:v>83</c:v>
                </c:pt>
                <c:pt idx="187">
                  <c:v>74</c:v>
                </c:pt>
                <c:pt idx="188">
                  <c:v>67</c:v>
                </c:pt>
                <c:pt idx="189">
                  <c:v>61</c:v>
                </c:pt>
                <c:pt idx="190">
                  <c:v>56</c:v>
                </c:pt>
                <c:pt idx="191">
                  <c:v>51</c:v>
                </c:pt>
                <c:pt idx="192">
                  <c:v>48</c:v>
                </c:pt>
                <c:pt idx="193">
                  <c:v>45</c:v>
                </c:pt>
                <c:pt idx="194">
                  <c:v>43</c:v>
                </c:pt>
                <c:pt idx="195">
                  <c:v>40</c:v>
                </c:pt>
                <c:pt idx="196">
                  <c:v>39</c:v>
                </c:pt>
                <c:pt idx="197">
                  <c:v>37</c:v>
                </c:pt>
                <c:pt idx="198">
                  <c:v>36</c:v>
                </c:pt>
                <c:pt idx="199">
                  <c:v>34</c:v>
                </c:pt>
                <c:pt idx="200">
                  <c:v>33</c:v>
                </c:pt>
                <c:pt idx="201">
                  <c:v>35</c:v>
                </c:pt>
                <c:pt idx="202">
                  <c:v>64</c:v>
                </c:pt>
                <c:pt idx="203">
                  <c:v>161</c:v>
                </c:pt>
                <c:pt idx="204">
                  <c:v>276</c:v>
                </c:pt>
                <c:pt idx="205">
                  <c:v>376</c:v>
                </c:pt>
                <c:pt idx="206">
                  <c:v>459</c:v>
                </c:pt>
                <c:pt idx="207">
                  <c:v>475</c:v>
                </c:pt>
                <c:pt idx="208">
                  <c:v>453</c:v>
                </c:pt>
                <c:pt idx="209">
                  <c:v>505</c:v>
                </c:pt>
                <c:pt idx="210">
                  <c:v>587</c:v>
                </c:pt>
                <c:pt idx="211">
                  <c:v>662</c:v>
                </c:pt>
                <c:pt idx="212">
                  <c:v>658</c:v>
                </c:pt>
                <c:pt idx="213">
                  <c:v>597</c:v>
                </c:pt>
                <c:pt idx="214">
                  <c:v>513</c:v>
                </c:pt>
                <c:pt idx="215">
                  <c:v>433</c:v>
                </c:pt>
                <c:pt idx="216">
                  <c:v>379</c:v>
                </c:pt>
                <c:pt idx="217">
                  <c:v>352</c:v>
                </c:pt>
                <c:pt idx="218">
                  <c:v>329</c:v>
                </c:pt>
                <c:pt idx="219">
                  <c:v>298</c:v>
                </c:pt>
                <c:pt idx="220">
                  <c:v>260</c:v>
                </c:pt>
                <c:pt idx="221">
                  <c:v>222</c:v>
                </c:pt>
                <c:pt idx="222">
                  <c:v>188</c:v>
                </c:pt>
                <c:pt idx="223">
                  <c:v>166</c:v>
                </c:pt>
                <c:pt idx="224">
                  <c:v>141</c:v>
                </c:pt>
                <c:pt idx="225">
                  <c:v>120</c:v>
                </c:pt>
                <c:pt idx="226">
                  <c:v>103</c:v>
                </c:pt>
                <c:pt idx="227">
                  <c:v>89</c:v>
                </c:pt>
                <c:pt idx="228">
                  <c:v>79</c:v>
                </c:pt>
                <c:pt idx="229">
                  <c:v>70</c:v>
                </c:pt>
                <c:pt idx="230">
                  <c:v>63</c:v>
                </c:pt>
                <c:pt idx="231">
                  <c:v>57</c:v>
                </c:pt>
                <c:pt idx="232">
                  <c:v>52</c:v>
                </c:pt>
                <c:pt idx="233">
                  <c:v>48</c:v>
                </c:pt>
                <c:pt idx="234">
                  <c:v>44</c:v>
                </c:pt>
                <c:pt idx="235">
                  <c:v>41</c:v>
                </c:pt>
                <c:pt idx="236">
                  <c:v>39</c:v>
                </c:pt>
                <c:pt idx="237">
                  <c:v>36</c:v>
                </c:pt>
                <c:pt idx="238">
                  <c:v>34</c:v>
                </c:pt>
                <c:pt idx="239">
                  <c:v>33</c:v>
                </c:pt>
                <c:pt idx="240">
                  <c:v>59</c:v>
                </c:pt>
                <c:pt idx="241">
                  <c:v>191</c:v>
                </c:pt>
                <c:pt idx="242">
                  <c:v>380</c:v>
                </c:pt>
                <c:pt idx="243">
                  <c:v>618</c:v>
                </c:pt>
                <c:pt idx="244">
                  <c:v>758</c:v>
                </c:pt>
                <c:pt idx="245">
                  <c:v>765</c:v>
                </c:pt>
                <c:pt idx="246">
                  <c:v>741</c:v>
                </c:pt>
                <c:pt idx="247">
                  <c:v>727</c:v>
                </c:pt>
                <c:pt idx="248">
                  <c:v>819</c:v>
                </c:pt>
                <c:pt idx="249">
                  <c:v>906</c:v>
                </c:pt>
                <c:pt idx="250">
                  <c:v>936</c:v>
                </c:pt>
                <c:pt idx="251">
                  <c:v>923</c:v>
                </c:pt>
                <c:pt idx="252">
                  <c:v>824</c:v>
                </c:pt>
                <c:pt idx="253">
                  <c:v>674</c:v>
                </c:pt>
                <c:pt idx="254">
                  <c:v>543</c:v>
                </c:pt>
                <c:pt idx="255">
                  <c:v>460</c:v>
                </c:pt>
                <c:pt idx="256">
                  <c:v>425</c:v>
                </c:pt>
                <c:pt idx="257">
                  <c:v>405</c:v>
                </c:pt>
                <c:pt idx="258">
                  <c:v>373</c:v>
                </c:pt>
                <c:pt idx="259">
                  <c:v>335</c:v>
                </c:pt>
                <c:pt idx="260">
                  <c:v>332</c:v>
                </c:pt>
                <c:pt idx="261">
                  <c:v>343</c:v>
                </c:pt>
                <c:pt idx="262">
                  <c:v>343</c:v>
                </c:pt>
                <c:pt idx="263">
                  <c:v>355</c:v>
                </c:pt>
                <c:pt idx="264">
                  <c:v>380</c:v>
                </c:pt>
                <c:pt idx="265">
                  <c:v>382</c:v>
                </c:pt>
                <c:pt idx="266">
                  <c:v>349</c:v>
                </c:pt>
                <c:pt idx="267">
                  <c:v>302</c:v>
                </c:pt>
                <c:pt idx="268">
                  <c:v>281</c:v>
                </c:pt>
                <c:pt idx="269">
                  <c:v>269</c:v>
                </c:pt>
                <c:pt idx="270">
                  <c:v>239</c:v>
                </c:pt>
                <c:pt idx="271">
                  <c:v>199</c:v>
                </c:pt>
                <c:pt idx="272">
                  <c:v>164</c:v>
                </c:pt>
                <c:pt idx="273">
                  <c:v>140</c:v>
                </c:pt>
                <c:pt idx="274">
                  <c:v>123</c:v>
                </c:pt>
                <c:pt idx="275">
                  <c:v>108</c:v>
                </c:pt>
                <c:pt idx="276">
                  <c:v>99</c:v>
                </c:pt>
                <c:pt idx="277">
                  <c:v>90</c:v>
                </c:pt>
                <c:pt idx="278">
                  <c:v>82</c:v>
                </c:pt>
                <c:pt idx="279">
                  <c:v>76</c:v>
                </c:pt>
                <c:pt idx="280">
                  <c:v>73</c:v>
                </c:pt>
                <c:pt idx="281">
                  <c:v>82</c:v>
                </c:pt>
                <c:pt idx="282">
                  <c:v>104</c:v>
                </c:pt>
                <c:pt idx="283">
                  <c:v>118</c:v>
                </c:pt>
                <c:pt idx="284">
                  <c:v>118</c:v>
                </c:pt>
                <c:pt idx="285">
                  <c:v>109</c:v>
                </c:pt>
                <c:pt idx="286">
                  <c:v>95</c:v>
                </c:pt>
                <c:pt idx="287">
                  <c:v>81</c:v>
                </c:pt>
                <c:pt idx="288">
                  <c:v>69</c:v>
                </c:pt>
                <c:pt idx="289">
                  <c:v>59</c:v>
                </c:pt>
                <c:pt idx="290">
                  <c:v>53</c:v>
                </c:pt>
                <c:pt idx="291">
                  <c:v>46</c:v>
                </c:pt>
                <c:pt idx="292">
                  <c:v>40</c:v>
                </c:pt>
                <c:pt idx="293">
                  <c:v>36</c:v>
                </c:pt>
                <c:pt idx="294">
                  <c:v>33</c:v>
                </c:pt>
                <c:pt idx="295">
                  <c:v>30</c:v>
                </c:pt>
                <c:pt idx="296">
                  <c:v>27</c:v>
                </c:pt>
                <c:pt idx="297">
                  <c:v>25</c:v>
                </c:pt>
                <c:pt idx="298">
                  <c:v>24</c:v>
                </c:pt>
                <c:pt idx="299">
                  <c:v>22</c:v>
                </c:pt>
                <c:pt idx="300">
                  <c:v>21</c:v>
                </c:pt>
                <c:pt idx="301">
                  <c:v>20</c:v>
                </c:pt>
                <c:pt idx="302">
                  <c:v>19</c:v>
                </c:pt>
                <c:pt idx="303">
                  <c:v>18</c:v>
                </c:pt>
                <c:pt idx="304">
                  <c:v>17</c:v>
                </c:pt>
                <c:pt idx="305">
                  <c:v>17</c:v>
                </c:pt>
                <c:pt idx="306">
                  <c:v>16</c:v>
                </c:pt>
                <c:pt idx="307">
                  <c:v>15</c:v>
                </c:pt>
                <c:pt idx="308">
                  <c:v>24</c:v>
                </c:pt>
                <c:pt idx="309">
                  <c:v>65</c:v>
                </c:pt>
                <c:pt idx="310">
                  <c:v>112</c:v>
                </c:pt>
                <c:pt idx="311">
                  <c:v>132</c:v>
                </c:pt>
                <c:pt idx="312">
                  <c:v>180</c:v>
                </c:pt>
                <c:pt idx="313">
                  <c:v>278</c:v>
                </c:pt>
                <c:pt idx="314">
                  <c:v>319</c:v>
                </c:pt>
                <c:pt idx="315">
                  <c:v>364</c:v>
                </c:pt>
                <c:pt idx="316">
                  <c:v>411</c:v>
                </c:pt>
                <c:pt idx="317">
                  <c:v>426</c:v>
                </c:pt>
                <c:pt idx="318">
                  <c:v>484</c:v>
                </c:pt>
                <c:pt idx="319">
                  <c:v>648</c:v>
                </c:pt>
                <c:pt idx="320">
                  <c:v>750</c:v>
                </c:pt>
                <c:pt idx="321">
                  <c:v>851</c:v>
                </c:pt>
                <c:pt idx="322">
                  <c:v>891</c:v>
                </c:pt>
                <c:pt idx="323">
                  <c:v>894</c:v>
                </c:pt>
                <c:pt idx="324">
                  <c:v>883</c:v>
                </c:pt>
                <c:pt idx="325">
                  <c:v>887</c:v>
                </c:pt>
                <c:pt idx="326">
                  <c:v>911</c:v>
                </c:pt>
                <c:pt idx="327">
                  <c:v>953</c:v>
                </c:pt>
                <c:pt idx="328">
                  <c:v>1005</c:v>
                </c:pt>
                <c:pt idx="329">
                  <c:v>1031</c:v>
                </c:pt>
                <c:pt idx="330">
                  <c:v>1003</c:v>
                </c:pt>
                <c:pt idx="331">
                  <c:v>908</c:v>
                </c:pt>
                <c:pt idx="332">
                  <c:v>764</c:v>
                </c:pt>
                <c:pt idx="333">
                  <c:v>632</c:v>
                </c:pt>
                <c:pt idx="334">
                  <c:v>550</c:v>
                </c:pt>
                <c:pt idx="335">
                  <c:v>477</c:v>
                </c:pt>
                <c:pt idx="336">
                  <c:v>410</c:v>
                </c:pt>
                <c:pt idx="337">
                  <c:v>329</c:v>
                </c:pt>
                <c:pt idx="338">
                  <c:v>248</c:v>
                </c:pt>
                <c:pt idx="339">
                  <c:v>182</c:v>
                </c:pt>
                <c:pt idx="340">
                  <c:v>138</c:v>
                </c:pt>
                <c:pt idx="341">
                  <c:v>120</c:v>
                </c:pt>
                <c:pt idx="342">
                  <c:v>114</c:v>
                </c:pt>
                <c:pt idx="343">
                  <c:v>111</c:v>
                </c:pt>
                <c:pt idx="344">
                  <c:v>105</c:v>
                </c:pt>
                <c:pt idx="345">
                  <c:v>97</c:v>
                </c:pt>
                <c:pt idx="346">
                  <c:v>87</c:v>
                </c:pt>
                <c:pt idx="347">
                  <c:v>76</c:v>
                </c:pt>
                <c:pt idx="348">
                  <c:v>66</c:v>
                </c:pt>
                <c:pt idx="349">
                  <c:v>58</c:v>
                </c:pt>
                <c:pt idx="350">
                  <c:v>54</c:v>
                </c:pt>
                <c:pt idx="351">
                  <c:v>54</c:v>
                </c:pt>
                <c:pt idx="352">
                  <c:v>52</c:v>
                </c:pt>
                <c:pt idx="353">
                  <c:v>48</c:v>
                </c:pt>
                <c:pt idx="354">
                  <c:v>41</c:v>
                </c:pt>
                <c:pt idx="355">
                  <c:v>35</c:v>
                </c:pt>
                <c:pt idx="356">
                  <c:v>33</c:v>
                </c:pt>
                <c:pt idx="357">
                  <c:v>54</c:v>
                </c:pt>
                <c:pt idx="358">
                  <c:v>146</c:v>
                </c:pt>
                <c:pt idx="359">
                  <c:v>244</c:v>
                </c:pt>
                <c:pt idx="360">
                  <c:v>262</c:v>
                </c:pt>
                <c:pt idx="361">
                  <c:v>221</c:v>
                </c:pt>
                <c:pt idx="362">
                  <c:v>166</c:v>
                </c:pt>
                <c:pt idx="363">
                  <c:v>122</c:v>
                </c:pt>
                <c:pt idx="364">
                  <c:v>91</c:v>
                </c:pt>
                <c:pt idx="365">
                  <c:v>71</c:v>
                </c:pt>
                <c:pt idx="366">
                  <c:v>59</c:v>
                </c:pt>
                <c:pt idx="367">
                  <c:v>53</c:v>
                </c:pt>
                <c:pt idx="368">
                  <c:v>48</c:v>
                </c:pt>
                <c:pt idx="369">
                  <c:v>45</c:v>
                </c:pt>
                <c:pt idx="370">
                  <c:v>44</c:v>
                </c:pt>
                <c:pt idx="371">
                  <c:v>42</c:v>
                </c:pt>
                <c:pt idx="372">
                  <c:v>50</c:v>
                </c:pt>
                <c:pt idx="373">
                  <c:v>69</c:v>
                </c:pt>
                <c:pt idx="374">
                  <c:v>86</c:v>
                </c:pt>
                <c:pt idx="375">
                  <c:v>94</c:v>
                </c:pt>
                <c:pt idx="376">
                  <c:v>94</c:v>
                </c:pt>
                <c:pt idx="377">
                  <c:v>87</c:v>
                </c:pt>
                <c:pt idx="378">
                  <c:v>76</c:v>
                </c:pt>
                <c:pt idx="379">
                  <c:v>64</c:v>
                </c:pt>
                <c:pt idx="380">
                  <c:v>53</c:v>
                </c:pt>
                <c:pt idx="381">
                  <c:v>44</c:v>
                </c:pt>
                <c:pt idx="382">
                  <c:v>36</c:v>
                </c:pt>
                <c:pt idx="383">
                  <c:v>32</c:v>
                </c:pt>
                <c:pt idx="384">
                  <c:v>28</c:v>
                </c:pt>
                <c:pt idx="385">
                  <c:v>24</c:v>
                </c:pt>
                <c:pt idx="386">
                  <c:v>21</c:v>
                </c:pt>
                <c:pt idx="387">
                  <c:v>19</c:v>
                </c:pt>
                <c:pt idx="388">
                  <c:v>18</c:v>
                </c:pt>
                <c:pt idx="389">
                  <c:v>16</c:v>
                </c:pt>
                <c:pt idx="390">
                  <c:v>15</c:v>
                </c:pt>
                <c:pt idx="391">
                  <c:v>14</c:v>
                </c:pt>
                <c:pt idx="392">
                  <c:v>13</c:v>
                </c:pt>
                <c:pt idx="393">
                  <c:v>12</c:v>
                </c:pt>
                <c:pt idx="394">
                  <c:v>12</c:v>
                </c:pt>
                <c:pt idx="395">
                  <c:v>16</c:v>
                </c:pt>
                <c:pt idx="396">
                  <c:v>28</c:v>
                </c:pt>
                <c:pt idx="397">
                  <c:v>59</c:v>
                </c:pt>
                <c:pt idx="398">
                  <c:v>86</c:v>
                </c:pt>
                <c:pt idx="399">
                  <c:v>95</c:v>
                </c:pt>
                <c:pt idx="400">
                  <c:v>90</c:v>
                </c:pt>
                <c:pt idx="401">
                  <c:v>85</c:v>
                </c:pt>
                <c:pt idx="402">
                  <c:v>108</c:v>
                </c:pt>
                <c:pt idx="403">
                  <c:v>161</c:v>
                </c:pt>
                <c:pt idx="404">
                  <c:v>218</c:v>
                </c:pt>
                <c:pt idx="405">
                  <c:v>247</c:v>
                </c:pt>
                <c:pt idx="406">
                  <c:v>244</c:v>
                </c:pt>
                <c:pt idx="407">
                  <c:v>222</c:v>
                </c:pt>
                <c:pt idx="408">
                  <c:v>201</c:v>
                </c:pt>
                <c:pt idx="409">
                  <c:v>185</c:v>
                </c:pt>
                <c:pt idx="410">
                  <c:v>171</c:v>
                </c:pt>
                <c:pt idx="411">
                  <c:v>148</c:v>
                </c:pt>
                <c:pt idx="412">
                  <c:v>125</c:v>
                </c:pt>
                <c:pt idx="413">
                  <c:v>102</c:v>
                </c:pt>
                <c:pt idx="414">
                  <c:v>83</c:v>
                </c:pt>
                <c:pt idx="415">
                  <c:v>67</c:v>
                </c:pt>
                <c:pt idx="416">
                  <c:v>55</c:v>
                </c:pt>
                <c:pt idx="417">
                  <c:v>46</c:v>
                </c:pt>
                <c:pt idx="418">
                  <c:v>38</c:v>
                </c:pt>
                <c:pt idx="419">
                  <c:v>33</c:v>
                </c:pt>
                <c:pt idx="420">
                  <c:v>29</c:v>
                </c:pt>
                <c:pt idx="421">
                  <c:v>25</c:v>
                </c:pt>
                <c:pt idx="422">
                  <c:v>22</c:v>
                </c:pt>
                <c:pt idx="423">
                  <c:v>21</c:v>
                </c:pt>
                <c:pt idx="424">
                  <c:v>19</c:v>
                </c:pt>
                <c:pt idx="425">
                  <c:v>17</c:v>
                </c:pt>
                <c:pt idx="426">
                  <c:v>16</c:v>
                </c:pt>
                <c:pt idx="427">
                  <c:v>15</c:v>
                </c:pt>
                <c:pt idx="428">
                  <c:v>14</c:v>
                </c:pt>
                <c:pt idx="429">
                  <c:v>13</c:v>
                </c:pt>
                <c:pt idx="430">
                  <c:v>12</c:v>
                </c:pt>
                <c:pt idx="431">
                  <c:v>11</c:v>
                </c:pt>
                <c:pt idx="432">
                  <c:v>10</c:v>
                </c:pt>
                <c:pt idx="433">
                  <c:v>11</c:v>
                </c:pt>
                <c:pt idx="434">
                  <c:v>14</c:v>
                </c:pt>
                <c:pt idx="435">
                  <c:v>42</c:v>
                </c:pt>
                <c:pt idx="436">
                  <c:v>149</c:v>
                </c:pt>
                <c:pt idx="437">
                  <c:v>293</c:v>
                </c:pt>
                <c:pt idx="438">
                  <c:v>301</c:v>
                </c:pt>
                <c:pt idx="439">
                  <c:v>236</c:v>
                </c:pt>
                <c:pt idx="440">
                  <c:v>173</c:v>
                </c:pt>
                <c:pt idx="441">
                  <c:v>134</c:v>
                </c:pt>
                <c:pt idx="442">
                  <c:v>120</c:v>
                </c:pt>
                <c:pt idx="443">
                  <c:v>109</c:v>
                </c:pt>
                <c:pt idx="444">
                  <c:v>95</c:v>
                </c:pt>
                <c:pt idx="445">
                  <c:v>84</c:v>
                </c:pt>
                <c:pt idx="446">
                  <c:v>75</c:v>
                </c:pt>
                <c:pt idx="447">
                  <c:v>63</c:v>
                </c:pt>
                <c:pt idx="448">
                  <c:v>60</c:v>
                </c:pt>
                <c:pt idx="449">
                  <c:v>90</c:v>
                </c:pt>
                <c:pt idx="450">
                  <c:v>116</c:v>
                </c:pt>
                <c:pt idx="451">
                  <c:v>126</c:v>
                </c:pt>
                <c:pt idx="452">
                  <c:v>111</c:v>
                </c:pt>
                <c:pt idx="453">
                  <c:v>88</c:v>
                </c:pt>
                <c:pt idx="454">
                  <c:v>72</c:v>
                </c:pt>
                <c:pt idx="455">
                  <c:v>87</c:v>
                </c:pt>
                <c:pt idx="456">
                  <c:v>132</c:v>
                </c:pt>
                <c:pt idx="457">
                  <c:v>173</c:v>
                </c:pt>
                <c:pt idx="458">
                  <c:v>188</c:v>
                </c:pt>
                <c:pt idx="459">
                  <c:v>181</c:v>
                </c:pt>
                <c:pt idx="460">
                  <c:v>163</c:v>
                </c:pt>
                <c:pt idx="461">
                  <c:v>138</c:v>
                </c:pt>
                <c:pt idx="462">
                  <c:v>110</c:v>
                </c:pt>
                <c:pt idx="463">
                  <c:v>91</c:v>
                </c:pt>
                <c:pt idx="464">
                  <c:v>69</c:v>
                </c:pt>
                <c:pt idx="465">
                  <c:v>52</c:v>
                </c:pt>
                <c:pt idx="466">
                  <c:v>41</c:v>
                </c:pt>
                <c:pt idx="467">
                  <c:v>33</c:v>
                </c:pt>
                <c:pt idx="468">
                  <c:v>28</c:v>
                </c:pt>
                <c:pt idx="469">
                  <c:v>25</c:v>
                </c:pt>
                <c:pt idx="470">
                  <c:v>23</c:v>
                </c:pt>
                <c:pt idx="471">
                  <c:v>21</c:v>
                </c:pt>
                <c:pt idx="472">
                  <c:v>20</c:v>
                </c:pt>
                <c:pt idx="473">
                  <c:v>25</c:v>
                </c:pt>
                <c:pt idx="474">
                  <c:v>41</c:v>
                </c:pt>
                <c:pt idx="475">
                  <c:v>59</c:v>
                </c:pt>
                <c:pt idx="476">
                  <c:v>70</c:v>
                </c:pt>
                <c:pt idx="477">
                  <c:v>80</c:v>
                </c:pt>
                <c:pt idx="478">
                  <c:v>84</c:v>
                </c:pt>
                <c:pt idx="479">
                  <c:v>83</c:v>
                </c:pt>
                <c:pt idx="480">
                  <c:v>80</c:v>
                </c:pt>
                <c:pt idx="481">
                  <c:v>75</c:v>
                </c:pt>
                <c:pt idx="482">
                  <c:v>69</c:v>
                </c:pt>
                <c:pt idx="483">
                  <c:v>63</c:v>
                </c:pt>
                <c:pt idx="484">
                  <c:v>57</c:v>
                </c:pt>
                <c:pt idx="485">
                  <c:v>51</c:v>
                </c:pt>
                <c:pt idx="486">
                  <c:v>45</c:v>
                </c:pt>
                <c:pt idx="487">
                  <c:v>40</c:v>
                </c:pt>
                <c:pt idx="488">
                  <c:v>36</c:v>
                </c:pt>
                <c:pt idx="489">
                  <c:v>31</c:v>
                </c:pt>
                <c:pt idx="490">
                  <c:v>28</c:v>
                </c:pt>
                <c:pt idx="491">
                  <c:v>25</c:v>
                </c:pt>
                <c:pt idx="492">
                  <c:v>21</c:v>
                </c:pt>
                <c:pt idx="493">
                  <c:v>18</c:v>
                </c:pt>
                <c:pt idx="494">
                  <c:v>16</c:v>
                </c:pt>
                <c:pt idx="495">
                  <c:v>14</c:v>
                </c:pt>
                <c:pt idx="496">
                  <c:v>13</c:v>
                </c:pt>
                <c:pt idx="497">
                  <c:v>11</c:v>
                </c:pt>
                <c:pt idx="498">
                  <c:v>10</c:v>
                </c:pt>
                <c:pt idx="499">
                  <c:v>9</c:v>
                </c:pt>
                <c:pt idx="500">
                  <c:v>8</c:v>
                </c:pt>
                <c:pt idx="501">
                  <c:v>8</c:v>
                </c:pt>
                <c:pt idx="502">
                  <c:v>8</c:v>
                </c:pt>
                <c:pt idx="503">
                  <c:v>8</c:v>
                </c:pt>
                <c:pt idx="504">
                  <c:v>9</c:v>
                </c:pt>
                <c:pt idx="505">
                  <c:v>16</c:v>
                </c:pt>
                <c:pt idx="506">
                  <c:v>21</c:v>
                </c:pt>
                <c:pt idx="507">
                  <c:v>21</c:v>
                </c:pt>
                <c:pt idx="508">
                  <c:v>23</c:v>
                </c:pt>
                <c:pt idx="509">
                  <c:v>27</c:v>
                </c:pt>
                <c:pt idx="510">
                  <c:v>28</c:v>
                </c:pt>
                <c:pt idx="511">
                  <c:v>29</c:v>
                </c:pt>
                <c:pt idx="512">
                  <c:v>32</c:v>
                </c:pt>
                <c:pt idx="513">
                  <c:v>37</c:v>
                </c:pt>
                <c:pt idx="514">
                  <c:v>50</c:v>
                </c:pt>
                <c:pt idx="515">
                  <c:v>75</c:v>
                </c:pt>
                <c:pt idx="516">
                  <c:v>93</c:v>
                </c:pt>
                <c:pt idx="517">
                  <c:v>111</c:v>
                </c:pt>
                <c:pt idx="518">
                  <c:v>118</c:v>
                </c:pt>
                <c:pt idx="519">
                  <c:v>135</c:v>
                </c:pt>
                <c:pt idx="520">
                  <c:v>169</c:v>
                </c:pt>
                <c:pt idx="521">
                  <c:v>242</c:v>
                </c:pt>
                <c:pt idx="522">
                  <c:v>310</c:v>
                </c:pt>
                <c:pt idx="523">
                  <c:v>323</c:v>
                </c:pt>
                <c:pt idx="524">
                  <c:v>269</c:v>
                </c:pt>
                <c:pt idx="525">
                  <c:v>193</c:v>
                </c:pt>
                <c:pt idx="526">
                  <c:v>130</c:v>
                </c:pt>
                <c:pt idx="527">
                  <c:v>88</c:v>
                </c:pt>
                <c:pt idx="528">
                  <c:v>63</c:v>
                </c:pt>
                <c:pt idx="529">
                  <c:v>48</c:v>
                </c:pt>
                <c:pt idx="530">
                  <c:v>40</c:v>
                </c:pt>
                <c:pt idx="531">
                  <c:v>31</c:v>
                </c:pt>
                <c:pt idx="532">
                  <c:v>25</c:v>
                </c:pt>
                <c:pt idx="533">
                  <c:v>20</c:v>
                </c:pt>
                <c:pt idx="534">
                  <c:v>17</c:v>
                </c:pt>
                <c:pt idx="535">
                  <c:v>15</c:v>
                </c:pt>
                <c:pt idx="536">
                  <c:v>13</c:v>
                </c:pt>
                <c:pt idx="537">
                  <c:v>13</c:v>
                </c:pt>
                <c:pt idx="538">
                  <c:v>14</c:v>
                </c:pt>
                <c:pt idx="539">
                  <c:v>17</c:v>
                </c:pt>
                <c:pt idx="540">
                  <c:v>23</c:v>
                </c:pt>
                <c:pt idx="541">
                  <c:v>31</c:v>
                </c:pt>
                <c:pt idx="542">
                  <c:v>38</c:v>
                </c:pt>
                <c:pt idx="543">
                  <c:v>38</c:v>
                </c:pt>
                <c:pt idx="544">
                  <c:v>33</c:v>
                </c:pt>
                <c:pt idx="545">
                  <c:v>27</c:v>
                </c:pt>
                <c:pt idx="546">
                  <c:v>21</c:v>
                </c:pt>
                <c:pt idx="547">
                  <c:v>31</c:v>
                </c:pt>
                <c:pt idx="548">
                  <c:v>96</c:v>
                </c:pt>
                <c:pt idx="549">
                  <c:v>184</c:v>
                </c:pt>
                <c:pt idx="550">
                  <c:v>238</c:v>
                </c:pt>
                <c:pt idx="551">
                  <c:v>239</c:v>
                </c:pt>
                <c:pt idx="552">
                  <c:v>205</c:v>
                </c:pt>
                <c:pt idx="553">
                  <c:v>174</c:v>
                </c:pt>
                <c:pt idx="554">
                  <c:v>186</c:v>
                </c:pt>
                <c:pt idx="555">
                  <c:v>245</c:v>
                </c:pt>
                <c:pt idx="556">
                  <c:v>280</c:v>
                </c:pt>
                <c:pt idx="557">
                  <c:v>286</c:v>
                </c:pt>
                <c:pt idx="558">
                  <c:v>257</c:v>
                </c:pt>
                <c:pt idx="559">
                  <c:v>214</c:v>
                </c:pt>
                <c:pt idx="560">
                  <c:v>172</c:v>
                </c:pt>
                <c:pt idx="561">
                  <c:v>135</c:v>
                </c:pt>
                <c:pt idx="562">
                  <c:v>106</c:v>
                </c:pt>
                <c:pt idx="563">
                  <c:v>83</c:v>
                </c:pt>
                <c:pt idx="564">
                  <c:v>72</c:v>
                </c:pt>
                <c:pt idx="565">
                  <c:v>76</c:v>
                </c:pt>
                <c:pt idx="566">
                  <c:v>92</c:v>
                </c:pt>
                <c:pt idx="567">
                  <c:v>110</c:v>
                </c:pt>
                <c:pt idx="568">
                  <c:v>124</c:v>
                </c:pt>
                <c:pt idx="569">
                  <c:v>133</c:v>
                </c:pt>
                <c:pt idx="570">
                  <c:v>135</c:v>
                </c:pt>
                <c:pt idx="571">
                  <c:v>134</c:v>
                </c:pt>
                <c:pt idx="572">
                  <c:v>127</c:v>
                </c:pt>
                <c:pt idx="573">
                  <c:v>118</c:v>
                </c:pt>
                <c:pt idx="574">
                  <c:v>108</c:v>
                </c:pt>
                <c:pt idx="575">
                  <c:v>97</c:v>
                </c:pt>
                <c:pt idx="576">
                  <c:v>87</c:v>
                </c:pt>
                <c:pt idx="577">
                  <c:v>78</c:v>
                </c:pt>
                <c:pt idx="578">
                  <c:v>69</c:v>
                </c:pt>
                <c:pt idx="579">
                  <c:v>62</c:v>
                </c:pt>
                <c:pt idx="580">
                  <c:v>55</c:v>
                </c:pt>
                <c:pt idx="581">
                  <c:v>49</c:v>
                </c:pt>
                <c:pt idx="582">
                  <c:v>44</c:v>
                </c:pt>
                <c:pt idx="583">
                  <c:v>40</c:v>
                </c:pt>
                <c:pt idx="584">
                  <c:v>36</c:v>
                </c:pt>
                <c:pt idx="585">
                  <c:v>32</c:v>
                </c:pt>
                <c:pt idx="586">
                  <c:v>27</c:v>
                </c:pt>
                <c:pt idx="587">
                  <c:v>23</c:v>
                </c:pt>
                <c:pt idx="588">
                  <c:v>19</c:v>
                </c:pt>
                <c:pt idx="589">
                  <c:v>16</c:v>
                </c:pt>
                <c:pt idx="590">
                  <c:v>15</c:v>
                </c:pt>
                <c:pt idx="591">
                  <c:v>18</c:v>
                </c:pt>
                <c:pt idx="592">
                  <c:v>39</c:v>
                </c:pt>
                <c:pt idx="593">
                  <c:v>72</c:v>
                </c:pt>
                <c:pt idx="594">
                  <c:v>97</c:v>
                </c:pt>
                <c:pt idx="595">
                  <c:v>106</c:v>
                </c:pt>
                <c:pt idx="596">
                  <c:v>104</c:v>
                </c:pt>
                <c:pt idx="597">
                  <c:v>94</c:v>
                </c:pt>
                <c:pt idx="598">
                  <c:v>81</c:v>
                </c:pt>
                <c:pt idx="599">
                  <c:v>70</c:v>
                </c:pt>
                <c:pt idx="600">
                  <c:v>64</c:v>
                </c:pt>
                <c:pt idx="601">
                  <c:v>59</c:v>
                </c:pt>
                <c:pt idx="602">
                  <c:v>53</c:v>
                </c:pt>
                <c:pt idx="603">
                  <c:v>47</c:v>
                </c:pt>
                <c:pt idx="604">
                  <c:v>40</c:v>
                </c:pt>
                <c:pt idx="605">
                  <c:v>34</c:v>
                </c:pt>
                <c:pt idx="606">
                  <c:v>28</c:v>
                </c:pt>
                <c:pt idx="607">
                  <c:v>24</c:v>
                </c:pt>
                <c:pt idx="608">
                  <c:v>20</c:v>
                </c:pt>
                <c:pt idx="609">
                  <c:v>18</c:v>
                </c:pt>
                <c:pt idx="610">
                  <c:v>16</c:v>
                </c:pt>
                <c:pt idx="611">
                  <c:v>14</c:v>
                </c:pt>
                <c:pt idx="612">
                  <c:v>12</c:v>
                </c:pt>
                <c:pt idx="613">
                  <c:v>11</c:v>
                </c:pt>
                <c:pt idx="614">
                  <c:v>9</c:v>
                </c:pt>
                <c:pt idx="615">
                  <c:v>8</c:v>
                </c:pt>
                <c:pt idx="616">
                  <c:v>8</c:v>
                </c:pt>
                <c:pt idx="617">
                  <c:v>7</c:v>
                </c:pt>
                <c:pt idx="618">
                  <c:v>7</c:v>
                </c:pt>
                <c:pt idx="619">
                  <c:v>6</c:v>
                </c:pt>
                <c:pt idx="620">
                  <c:v>6</c:v>
                </c:pt>
                <c:pt idx="621">
                  <c:v>5</c:v>
                </c:pt>
                <c:pt idx="622">
                  <c:v>5</c:v>
                </c:pt>
                <c:pt idx="623">
                  <c:v>5</c:v>
                </c:pt>
                <c:pt idx="624">
                  <c:v>4</c:v>
                </c:pt>
                <c:pt idx="625">
                  <c:v>4</c:v>
                </c:pt>
                <c:pt idx="626">
                  <c:v>4</c:v>
                </c:pt>
                <c:pt idx="627">
                  <c:v>6</c:v>
                </c:pt>
                <c:pt idx="628">
                  <c:v>16</c:v>
                </c:pt>
                <c:pt idx="629">
                  <c:v>24</c:v>
                </c:pt>
                <c:pt idx="630">
                  <c:v>22</c:v>
                </c:pt>
                <c:pt idx="631">
                  <c:v>18</c:v>
                </c:pt>
                <c:pt idx="632">
                  <c:v>17</c:v>
                </c:pt>
                <c:pt idx="633">
                  <c:v>23</c:v>
                </c:pt>
                <c:pt idx="634">
                  <c:v>25</c:v>
                </c:pt>
                <c:pt idx="635">
                  <c:v>24</c:v>
                </c:pt>
                <c:pt idx="636">
                  <c:v>23</c:v>
                </c:pt>
                <c:pt idx="637">
                  <c:v>22</c:v>
                </c:pt>
                <c:pt idx="638">
                  <c:v>21</c:v>
                </c:pt>
                <c:pt idx="639">
                  <c:v>45</c:v>
                </c:pt>
                <c:pt idx="640">
                  <c:v>102</c:v>
                </c:pt>
                <c:pt idx="641">
                  <c:v>144</c:v>
                </c:pt>
                <c:pt idx="642">
                  <c:v>165</c:v>
                </c:pt>
                <c:pt idx="643">
                  <c:v>223</c:v>
                </c:pt>
                <c:pt idx="644">
                  <c:v>272</c:v>
                </c:pt>
                <c:pt idx="645">
                  <c:v>270</c:v>
                </c:pt>
                <c:pt idx="646">
                  <c:v>232</c:v>
                </c:pt>
                <c:pt idx="647">
                  <c:v>186</c:v>
                </c:pt>
                <c:pt idx="648">
                  <c:v>144</c:v>
                </c:pt>
                <c:pt idx="649">
                  <c:v>111</c:v>
                </c:pt>
                <c:pt idx="650">
                  <c:v>92</c:v>
                </c:pt>
                <c:pt idx="651">
                  <c:v>72</c:v>
                </c:pt>
                <c:pt idx="652">
                  <c:v>57</c:v>
                </c:pt>
                <c:pt idx="653">
                  <c:v>45</c:v>
                </c:pt>
                <c:pt idx="654">
                  <c:v>37</c:v>
                </c:pt>
                <c:pt idx="655">
                  <c:v>31</c:v>
                </c:pt>
                <c:pt idx="656">
                  <c:v>26</c:v>
                </c:pt>
                <c:pt idx="657">
                  <c:v>22</c:v>
                </c:pt>
                <c:pt idx="658">
                  <c:v>19</c:v>
                </c:pt>
                <c:pt idx="659">
                  <c:v>17</c:v>
                </c:pt>
                <c:pt idx="660">
                  <c:v>16</c:v>
                </c:pt>
                <c:pt idx="661">
                  <c:v>15</c:v>
                </c:pt>
                <c:pt idx="662">
                  <c:v>14</c:v>
                </c:pt>
                <c:pt idx="663">
                  <c:v>14</c:v>
                </c:pt>
                <c:pt idx="664">
                  <c:v>13</c:v>
                </c:pt>
                <c:pt idx="665">
                  <c:v>17</c:v>
                </c:pt>
                <c:pt idx="666">
                  <c:v>29</c:v>
                </c:pt>
                <c:pt idx="667">
                  <c:v>48</c:v>
                </c:pt>
                <c:pt idx="668">
                  <c:v>66</c:v>
                </c:pt>
                <c:pt idx="669">
                  <c:v>78</c:v>
                </c:pt>
                <c:pt idx="670">
                  <c:v>88</c:v>
                </c:pt>
                <c:pt idx="671">
                  <c:v>99</c:v>
                </c:pt>
                <c:pt idx="672">
                  <c:v>107</c:v>
                </c:pt>
                <c:pt idx="673">
                  <c:v>107</c:v>
                </c:pt>
                <c:pt idx="674">
                  <c:v>101</c:v>
                </c:pt>
                <c:pt idx="675">
                  <c:v>92</c:v>
                </c:pt>
                <c:pt idx="676">
                  <c:v>84</c:v>
                </c:pt>
                <c:pt idx="677">
                  <c:v>75</c:v>
                </c:pt>
                <c:pt idx="678">
                  <c:v>66</c:v>
                </c:pt>
                <c:pt idx="679">
                  <c:v>58</c:v>
                </c:pt>
                <c:pt idx="680">
                  <c:v>52</c:v>
                </c:pt>
                <c:pt idx="681">
                  <c:v>46</c:v>
                </c:pt>
                <c:pt idx="682">
                  <c:v>41</c:v>
                </c:pt>
                <c:pt idx="683">
                  <c:v>37</c:v>
                </c:pt>
                <c:pt idx="684">
                  <c:v>33</c:v>
                </c:pt>
                <c:pt idx="685">
                  <c:v>29</c:v>
                </c:pt>
                <c:pt idx="686">
                  <c:v>27</c:v>
                </c:pt>
                <c:pt idx="687">
                  <c:v>24</c:v>
                </c:pt>
                <c:pt idx="688">
                  <c:v>21</c:v>
                </c:pt>
                <c:pt idx="689">
                  <c:v>19</c:v>
                </c:pt>
                <c:pt idx="690">
                  <c:v>18</c:v>
                </c:pt>
                <c:pt idx="691">
                  <c:v>16</c:v>
                </c:pt>
                <c:pt idx="692">
                  <c:v>14</c:v>
                </c:pt>
                <c:pt idx="693">
                  <c:v>12</c:v>
                </c:pt>
                <c:pt idx="694">
                  <c:v>11</c:v>
                </c:pt>
                <c:pt idx="695">
                  <c:v>10</c:v>
                </c:pt>
                <c:pt idx="696">
                  <c:v>9</c:v>
                </c:pt>
                <c:pt idx="697">
                  <c:v>11</c:v>
                </c:pt>
                <c:pt idx="698">
                  <c:v>15</c:v>
                </c:pt>
                <c:pt idx="699">
                  <c:v>14</c:v>
                </c:pt>
                <c:pt idx="700">
                  <c:v>12</c:v>
                </c:pt>
                <c:pt idx="701">
                  <c:v>9</c:v>
                </c:pt>
                <c:pt idx="702">
                  <c:v>7</c:v>
                </c:pt>
                <c:pt idx="703">
                  <c:v>7</c:v>
                </c:pt>
                <c:pt idx="704">
                  <c:v>6</c:v>
                </c:pt>
                <c:pt idx="705">
                  <c:v>7</c:v>
                </c:pt>
                <c:pt idx="706">
                  <c:v>8</c:v>
                </c:pt>
                <c:pt idx="707">
                  <c:v>12</c:v>
                </c:pt>
                <c:pt idx="708">
                  <c:v>16</c:v>
                </c:pt>
                <c:pt idx="709">
                  <c:v>24</c:v>
                </c:pt>
                <c:pt idx="710">
                  <c:v>39</c:v>
                </c:pt>
                <c:pt idx="711">
                  <c:v>59</c:v>
                </c:pt>
                <c:pt idx="712">
                  <c:v>85</c:v>
                </c:pt>
                <c:pt idx="713">
                  <c:v>109</c:v>
                </c:pt>
                <c:pt idx="714">
                  <c:v>125</c:v>
                </c:pt>
                <c:pt idx="715">
                  <c:v>113</c:v>
                </c:pt>
                <c:pt idx="716">
                  <c:v>94</c:v>
                </c:pt>
                <c:pt idx="717">
                  <c:v>72</c:v>
                </c:pt>
                <c:pt idx="718">
                  <c:v>53</c:v>
                </c:pt>
                <c:pt idx="719">
                  <c:v>38</c:v>
                </c:pt>
                <c:pt idx="720">
                  <c:v>26</c:v>
                </c:pt>
                <c:pt idx="721">
                  <c:v>19</c:v>
                </c:pt>
                <c:pt idx="722">
                  <c:v>14</c:v>
                </c:pt>
                <c:pt idx="723">
                  <c:v>11</c:v>
                </c:pt>
                <c:pt idx="724">
                  <c:v>9</c:v>
                </c:pt>
                <c:pt idx="725">
                  <c:v>8</c:v>
                </c:pt>
                <c:pt idx="726">
                  <c:v>7</c:v>
                </c:pt>
                <c:pt idx="727">
                  <c:v>6</c:v>
                </c:pt>
                <c:pt idx="728">
                  <c:v>6</c:v>
                </c:pt>
                <c:pt idx="729">
                  <c:v>6</c:v>
                </c:pt>
                <c:pt idx="730">
                  <c:v>6</c:v>
                </c:pt>
                <c:pt idx="731">
                  <c:v>7</c:v>
                </c:pt>
                <c:pt idx="732">
                  <c:v>11</c:v>
                </c:pt>
                <c:pt idx="733">
                  <c:v>19</c:v>
                </c:pt>
                <c:pt idx="734">
                  <c:v>27</c:v>
                </c:pt>
                <c:pt idx="735">
                  <c:v>33</c:v>
                </c:pt>
                <c:pt idx="736">
                  <c:v>34</c:v>
                </c:pt>
                <c:pt idx="737">
                  <c:v>34</c:v>
                </c:pt>
                <c:pt idx="738">
                  <c:v>64</c:v>
                </c:pt>
                <c:pt idx="739">
                  <c:v>118</c:v>
                </c:pt>
                <c:pt idx="740">
                  <c:v>143</c:v>
                </c:pt>
                <c:pt idx="741">
                  <c:v>141</c:v>
                </c:pt>
                <c:pt idx="742">
                  <c:v>163</c:v>
                </c:pt>
                <c:pt idx="743">
                  <c:v>191</c:v>
                </c:pt>
                <c:pt idx="744">
                  <c:v>240</c:v>
                </c:pt>
                <c:pt idx="745">
                  <c:v>298</c:v>
                </c:pt>
                <c:pt idx="746">
                  <c:v>329</c:v>
                </c:pt>
                <c:pt idx="747">
                  <c:v>306</c:v>
                </c:pt>
                <c:pt idx="748">
                  <c:v>256</c:v>
                </c:pt>
                <c:pt idx="749">
                  <c:v>206</c:v>
                </c:pt>
                <c:pt idx="750">
                  <c:v>164</c:v>
                </c:pt>
                <c:pt idx="751">
                  <c:v>130</c:v>
                </c:pt>
                <c:pt idx="752">
                  <c:v>104</c:v>
                </c:pt>
                <c:pt idx="753">
                  <c:v>83</c:v>
                </c:pt>
                <c:pt idx="754">
                  <c:v>67</c:v>
                </c:pt>
                <c:pt idx="755">
                  <c:v>56</c:v>
                </c:pt>
                <c:pt idx="756">
                  <c:v>51</c:v>
                </c:pt>
                <c:pt idx="757">
                  <c:v>57</c:v>
                </c:pt>
                <c:pt idx="758">
                  <c:v>78</c:v>
                </c:pt>
                <c:pt idx="759">
                  <c:v>103</c:v>
                </c:pt>
                <c:pt idx="760">
                  <c:v>125</c:v>
                </c:pt>
                <c:pt idx="761">
                  <c:v>139</c:v>
                </c:pt>
                <c:pt idx="762">
                  <c:v>143</c:v>
                </c:pt>
                <c:pt idx="763">
                  <c:v>139</c:v>
                </c:pt>
                <c:pt idx="764">
                  <c:v>130</c:v>
                </c:pt>
                <c:pt idx="765">
                  <c:v>119</c:v>
                </c:pt>
                <c:pt idx="766">
                  <c:v>108</c:v>
                </c:pt>
                <c:pt idx="767">
                  <c:v>96</c:v>
                </c:pt>
                <c:pt idx="768">
                  <c:v>86</c:v>
                </c:pt>
                <c:pt idx="769">
                  <c:v>76</c:v>
                </c:pt>
                <c:pt idx="770">
                  <c:v>70</c:v>
                </c:pt>
                <c:pt idx="771">
                  <c:v>62</c:v>
                </c:pt>
                <c:pt idx="772">
                  <c:v>55</c:v>
                </c:pt>
                <c:pt idx="773">
                  <c:v>49</c:v>
                </c:pt>
                <c:pt idx="774">
                  <c:v>44</c:v>
                </c:pt>
                <c:pt idx="775">
                  <c:v>39</c:v>
                </c:pt>
                <c:pt idx="776">
                  <c:v>35</c:v>
                </c:pt>
                <c:pt idx="777">
                  <c:v>31</c:v>
                </c:pt>
                <c:pt idx="778">
                  <c:v>28</c:v>
                </c:pt>
                <c:pt idx="779">
                  <c:v>25</c:v>
                </c:pt>
                <c:pt idx="780">
                  <c:v>23</c:v>
                </c:pt>
                <c:pt idx="781">
                  <c:v>21</c:v>
                </c:pt>
                <c:pt idx="782">
                  <c:v>19</c:v>
                </c:pt>
                <c:pt idx="783">
                  <c:v>17</c:v>
                </c:pt>
                <c:pt idx="784">
                  <c:v>16</c:v>
                </c:pt>
                <c:pt idx="785">
                  <c:v>15</c:v>
                </c:pt>
                <c:pt idx="786">
                  <c:v>13</c:v>
                </c:pt>
                <c:pt idx="787">
                  <c:v>12</c:v>
                </c:pt>
                <c:pt idx="788">
                  <c:v>11</c:v>
                </c:pt>
                <c:pt idx="789">
                  <c:v>10</c:v>
                </c:pt>
                <c:pt idx="790">
                  <c:v>9</c:v>
                </c:pt>
                <c:pt idx="791">
                  <c:v>8</c:v>
                </c:pt>
                <c:pt idx="792">
                  <c:v>13</c:v>
                </c:pt>
                <c:pt idx="793">
                  <c:v>78</c:v>
                </c:pt>
                <c:pt idx="794">
                  <c:v>170</c:v>
                </c:pt>
                <c:pt idx="795">
                  <c:v>199</c:v>
                </c:pt>
                <c:pt idx="796">
                  <c:v>187</c:v>
                </c:pt>
                <c:pt idx="797">
                  <c:v>152</c:v>
                </c:pt>
                <c:pt idx="798">
                  <c:v>110</c:v>
                </c:pt>
                <c:pt idx="799">
                  <c:v>75</c:v>
                </c:pt>
                <c:pt idx="800">
                  <c:v>50</c:v>
                </c:pt>
                <c:pt idx="801">
                  <c:v>34</c:v>
                </c:pt>
                <c:pt idx="802">
                  <c:v>24</c:v>
                </c:pt>
                <c:pt idx="803">
                  <c:v>18</c:v>
                </c:pt>
                <c:pt idx="804">
                  <c:v>14</c:v>
                </c:pt>
                <c:pt idx="805">
                  <c:v>12</c:v>
                </c:pt>
                <c:pt idx="806">
                  <c:v>10</c:v>
                </c:pt>
                <c:pt idx="807">
                  <c:v>10</c:v>
                </c:pt>
                <c:pt idx="808">
                  <c:v>10</c:v>
                </c:pt>
                <c:pt idx="809">
                  <c:v>12</c:v>
                </c:pt>
                <c:pt idx="810">
                  <c:v>21</c:v>
                </c:pt>
                <c:pt idx="811">
                  <c:v>35</c:v>
                </c:pt>
                <c:pt idx="812">
                  <c:v>38</c:v>
                </c:pt>
                <c:pt idx="813">
                  <c:v>40</c:v>
                </c:pt>
                <c:pt idx="814">
                  <c:v>42</c:v>
                </c:pt>
                <c:pt idx="815">
                  <c:v>47</c:v>
                </c:pt>
                <c:pt idx="816">
                  <c:v>59</c:v>
                </c:pt>
                <c:pt idx="817">
                  <c:v>67</c:v>
                </c:pt>
                <c:pt idx="818">
                  <c:v>65</c:v>
                </c:pt>
                <c:pt idx="819">
                  <c:v>66</c:v>
                </c:pt>
                <c:pt idx="820">
                  <c:v>76</c:v>
                </c:pt>
                <c:pt idx="821">
                  <c:v>78</c:v>
                </c:pt>
                <c:pt idx="822">
                  <c:v>68</c:v>
                </c:pt>
                <c:pt idx="823">
                  <c:v>61</c:v>
                </c:pt>
                <c:pt idx="824">
                  <c:v>52</c:v>
                </c:pt>
                <c:pt idx="825">
                  <c:v>45</c:v>
                </c:pt>
                <c:pt idx="826">
                  <c:v>39</c:v>
                </c:pt>
                <c:pt idx="827">
                  <c:v>34</c:v>
                </c:pt>
                <c:pt idx="828">
                  <c:v>28</c:v>
                </c:pt>
                <c:pt idx="829">
                  <c:v>23</c:v>
                </c:pt>
                <c:pt idx="830">
                  <c:v>19</c:v>
                </c:pt>
                <c:pt idx="831">
                  <c:v>17</c:v>
                </c:pt>
                <c:pt idx="832">
                  <c:v>20</c:v>
                </c:pt>
                <c:pt idx="833">
                  <c:v>20</c:v>
                </c:pt>
                <c:pt idx="834">
                  <c:v>16</c:v>
                </c:pt>
                <c:pt idx="835">
                  <c:v>12</c:v>
                </c:pt>
                <c:pt idx="836">
                  <c:v>10</c:v>
                </c:pt>
                <c:pt idx="837">
                  <c:v>8</c:v>
                </c:pt>
                <c:pt idx="838">
                  <c:v>7</c:v>
                </c:pt>
                <c:pt idx="839">
                  <c:v>7</c:v>
                </c:pt>
                <c:pt idx="840">
                  <c:v>6</c:v>
                </c:pt>
                <c:pt idx="841">
                  <c:v>6</c:v>
                </c:pt>
                <c:pt idx="842">
                  <c:v>6</c:v>
                </c:pt>
                <c:pt idx="843">
                  <c:v>6</c:v>
                </c:pt>
                <c:pt idx="844">
                  <c:v>6</c:v>
                </c:pt>
                <c:pt idx="845">
                  <c:v>5</c:v>
                </c:pt>
                <c:pt idx="846">
                  <c:v>5</c:v>
                </c:pt>
                <c:pt idx="847">
                  <c:v>5</c:v>
                </c:pt>
                <c:pt idx="848">
                  <c:v>5</c:v>
                </c:pt>
                <c:pt idx="849">
                  <c:v>4</c:v>
                </c:pt>
                <c:pt idx="850">
                  <c:v>4</c:v>
                </c:pt>
                <c:pt idx="851">
                  <c:v>4</c:v>
                </c:pt>
                <c:pt idx="852">
                  <c:v>5</c:v>
                </c:pt>
                <c:pt idx="853">
                  <c:v>7</c:v>
                </c:pt>
                <c:pt idx="854">
                  <c:v>10</c:v>
                </c:pt>
                <c:pt idx="855">
                  <c:v>9</c:v>
                </c:pt>
                <c:pt idx="856">
                  <c:v>7</c:v>
                </c:pt>
                <c:pt idx="857">
                  <c:v>6</c:v>
                </c:pt>
                <c:pt idx="858">
                  <c:v>5</c:v>
                </c:pt>
                <c:pt idx="859">
                  <c:v>4</c:v>
                </c:pt>
                <c:pt idx="860">
                  <c:v>5</c:v>
                </c:pt>
                <c:pt idx="861">
                  <c:v>4</c:v>
                </c:pt>
                <c:pt idx="862">
                  <c:v>4</c:v>
                </c:pt>
                <c:pt idx="863">
                  <c:v>4</c:v>
                </c:pt>
                <c:pt idx="864">
                  <c:v>4</c:v>
                </c:pt>
                <c:pt idx="865">
                  <c:v>3</c:v>
                </c:pt>
                <c:pt idx="866">
                  <c:v>3</c:v>
                </c:pt>
                <c:pt idx="867">
                  <c:v>4</c:v>
                </c:pt>
                <c:pt idx="868">
                  <c:v>5</c:v>
                </c:pt>
                <c:pt idx="869">
                  <c:v>4</c:v>
                </c:pt>
                <c:pt idx="870">
                  <c:v>4</c:v>
                </c:pt>
                <c:pt idx="871">
                  <c:v>4</c:v>
                </c:pt>
                <c:pt idx="872">
                  <c:v>4</c:v>
                </c:pt>
                <c:pt idx="873">
                  <c:v>4</c:v>
                </c:pt>
                <c:pt idx="874">
                  <c:v>4</c:v>
                </c:pt>
                <c:pt idx="875">
                  <c:v>4</c:v>
                </c:pt>
                <c:pt idx="876">
                  <c:v>4</c:v>
                </c:pt>
                <c:pt idx="877">
                  <c:v>4</c:v>
                </c:pt>
                <c:pt idx="878">
                  <c:v>4</c:v>
                </c:pt>
                <c:pt idx="879">
                  <c:v>3</c:v>
                </c:pt>
                <c:pt idx="880">
                  <c:v>3</c:v>
                </c:pt>
                <c:pt idx="881">
                  <c:v>3</c:v>
                </c:pt>
                <c:pt idx="882">
                  <c:v>2</c:v>
                </c:pt>
                <c:pt idx="883">
                  <c:v>2</c:v>
                </c:pt>
                <c:pt idx="884">
                  <c:v>2</c:v>
                </c:pt>
                <c:pt idx="885">
                  <c:v>6</c:v>
                </c:pt>
                <c:pt idx="886">
                  <c:v>26</c:v>
                </c:pt>
                <c:pt idx="887">
                  <c:v>40</c:v>
                </c:pt>
                <c:pt idx="888">
                  <c:v>39</c:v>
                </c:pt>
                <c:pt idx="889">
                  <c:v>30</c:v>
                </c:pt>
                <c:pt idx="890">
                  <c:v>23</c:v>
                </c:pt>
                <c:pt idx="891">
                  <c:v>15</c:v>
                </c:pt>
                <c:pt idx="892">
                  <c:v>10</c:v>
                </c:pt>
                <c:pt idx="893">
                  <c:v>7</c:v>
                </c:pt>
                <c:pt idx="894">
                  <c:v>5</c:v>
                </c:pt>
                <c:pt idx="895">
                  <c:v>3</c:v>
                </c:pt>
                <c:pt idx="896">
                  <c:v>3</c:v>
                </c:pt>
                <c:pt idx="897">
                  <c:v>2</c:v>
                </c:pt>
                <c:pt idx="898">
                  <c:v>2</c:v>
                </c:pt>
                <c:pt idx="899">
                  <c:v>1</c:v>
                </c:pt>
                <c:pt idx="900">
                  <c:v>1</c:v>
                </c:pt>
                <c:pt idx="901">
                  <c:v>1</c:v>
                </c:pt>
                <c:pt idx="902">
                  <c:v>1</c:v>
                </c:pt>
                <c:pt idx="903">
                  <c:v>1</c:v>
                </c:pt>
                <c:pt idx="904">
                  <c:v>1</c:v>
                </c:pt>
                <c:pt idx="905">
                  <c:v>1</c:v>
                </c:pt>
                <c:pt idx="906">
                  <c:v>1</c:v>
                </c:pt>
                <c:pt idx="907">
                  <c:v>1</c:v>
                </c:pt>
                <c:pt idx="908">
                  <c:v>1</c:v>
                </c:pt>
                <c:pt idx="909">
                  <c:v>1</c:v>
                </c:pt>
                <c:pt idx="910">
                  <c:v>1</c:v>
                </c:pt>
                <c:pt idx="911">
                  <c:v>1</c:v>
                </c:pt>
                <c:pt idx="912">
                  <c:v>1</c:v>
                </c:pt>
                <c:pt idx="913">
                  <c:v>1</c:v>
                </c:pt>
                <c:pt idx="914">
                  <c:v>1</c:v>
                </c:pt>
                <c:pt idx="915">
                  <c:v>1</c:v>
                </c:pt>
                <c:pt idx="916">
                  <c:v>2</c:v>
                </c:pt>
                <c:pt idx="917">
                  <c:v>2</c:v>
                </c:pt>
                <c:pt idx="918">
                  <c:v>2</c:v>
                </c:pt>
                <c:pt idx="919">
                  <c:v>2</c:v>
                </c:pt>
                <c:pt idx="920">
                  <c:v>2</c:v>
                </c:pt>
                <c:pt idx="921">
                  <c:v>2</c:v>
                </c:pt>
                <c:pt idx="922">
                  <c:v>2</c:v>
                </c:pt>
                <c:pt idx="923">
                  <c:v>2</c:v>
                </c:pt>
                <c:pt idx="924">
                  <c:v>1</c:v>
                </c:pt>
                <c:pt idx="925">
                  <c:v>1</c:v>
                </c:pt>
                <c:pt idx="926">
                  <c:v>1</c:v>
                </c:pt>
                <c:pt idx="927">
                  <c:v>1</c:v>
                </c:pt>
                <c:pt idx="928">
                  <c:v>1</c:v>
                </c:pt>
                <c:pt idx="929">
                  <c:v>1</c:v>
                </c:pt>
                <c:pt idx="930">
                  <c:v>1</c:v>
                </c:pt>
                <c:pt idx="931">
                  <c:v>1</c:v>
                </c:pt>
                <c:pt idx="932">
                  <c:v>1</c:v>
                </c:pt>
                <c:pt idx="933">
                  <c:v>1</c:v>
                </c:pt>
                <c:pt idx="934">
                  <c:v>1</c:v>
                </c:pt>
                <c:pt idx="935">
                  <c:v>2</c:v>
                </c:pt>
                <c:pt idx="936">
                  <c:v>2</c:v>
                </c:pt>
                <c:pt idx="937">
                  <c:v>1</c:v>
                </c:pt>
                <c:pt idx="938">
                  <c:v>1</c:v>
                </c:pt>
                <c:pt idx="939">
                  <c:v>1</c:v>
                </c:pt>
                <c:pt idx="940">
                  <c:v>0</c:v>
                </c:pt>
                <c:pt idx="941">
                  <c:v>0</c:v>
                </c:pt>
                <c:pt idx="942">
                  <c:v>0</c:v>
                </c:pt>
                <c:pt idx="943">
                  <c:v>0</c:v>
                </c:pt>
                <c:pt idx="944">
                  <c:v>0</c:v>
                </c:pt>
                <c:pt idx="945">
                  <c:v>0</c:v>
                </c:pt>
                <c:pt idx="946">
                  <c:v>0</c:v>
                </c:pt>
                <c:pt idx="947">
                  <c:v>0</c:v>
                </c:pt>
                <c:pt idx="948">
                  <c:v>1</c:v>
                </c:pt>
                <c:pt idx="949">
                  <c:v>1</c:v>
                </c:pt>
                <c:pt idx="950">
                  <c:v>1</c:v>
                </c:pt>
                <c:pt idx="951">
                  <c:v>1</c:v>
                </c:pt>
                <c:pt idx="952">
                  <c:v>2</c:v>
                </c:pt>
                <c:pt idx="953">
                  <c:v>3</c:v>
                </c:pt>
                <c:pt idx="954">
                  <c:v>5</c:v>
                </c:pt>
                <c:pt idx="955">
                  <c:v>7</c:v>
                </c:pt>
                <c:pt idx="956">
                  <c:v>10</c:v>
                </c:pt>
                <c:pt idx="957">
                  <c:v>14</c:v>
                </c:pt>
                <c:pt idx="958">
                  <c:v>18</c:v>
                </c:pt>
                <c:pt idx="959">
                  <c:v>21</c:v>
                </c:pt>
                <c:pt idx="960">
                  <c:v>23</c:v>
                </c:pt>
                <c:pt idx="961">
                  <c:v>25</c:v>
                </c:pt>
                <c:pt idx="962">
                  <c:v>32</c:v>
                </c:pt>
                <c:pt idx="963">
                  <c:v>39</c:v>
                </c:pt>
                <c:pt idx="964">
                  <c:v>46</c:v>
                </c:pt>
                <c:pt idx="965">
                  <c:v>44</c:v>
                </c:pt>
                <c:pt idx="966">
                  <c:v>34</c:v>
                </c:pt>
                <c:pt idx="967">
                  <c:v>34</c:v>
                </c:pt>
                <c:pt idx="968">
                  <c:v>131</c:v>
                </c:pt>
                <c:pt idx="969">
                  <c:v>298</c:v>
                </c:pt>
                <c:pt idx="970">
                  <c:v>357</c:v>
                </c:pt>
                <c:pt idx="971">
                  <c:v>319</c:v>
                </c:pt>
                <c:pt idx="972">
                  <c:v>234</c:v>
                </c:pt>
                <c:pt idx="973">
                  <c:v>161</c:v>
                </c:pt>
                <c:pt idx="974">
                  <c:v>125</c:v>
                </c:pt>
                <c:pt idx="975">
                  <c:v>99</c:v>
                </c:pt>
                <c:pt idx="976">
                  <c:v>71</c:v>
                </c:pt>
                <c:pt idx="977">
                  <c:v>49</c:v>
                </c:pt>
                <c:pt idx="978">
                  <c:v>51</c:v>
                </c:pt>
                <c:pt idx="979">
                  <c:v>80</c:v>
                </c:pt>
                <c:pt idx="980">
                  <c:v>103</c:v>
                </c:pt>
                <c:pt idx="981">
                  <c:v>93</c:v>
                </c:pt>
                <c:pt idx="982">
                  <c:v>67</c:v>
                </c:pt>
                <c:pt idx="983">
                  <c:v>49</c:v>
                </c:pt>
                <c:pt idx="984">
                  <c:v>32</c:v>
                </c:pt>
                <c:pt idx="985">
                  <c:v>21</c:v>
                </c:pt>
                <c:pt idx="986">
                  <c:v>15</c:v>
                </c:pt>
                <c:pt idx="987">
                  <c:v>12</c:v>
                </c:pt>
                <c:pt idx="988">
                  <c:v>9</c:v>
                </c:pt>
                <c:pt idx="989">
                  <c:v>8</c:v>
                </c:pt>
                <c:pt idx="990">
                  <c:v>7</c:v>
                </c:pt>
                <c:pt idx="991">
                  <c:v>6</c:v>
                </c:pt>
                <c:pt idx="992">
                  <c:v>5</c:v>
                </c:pt>
                <c:pt idx="993">
                  <c:v>4</c:v>
                </c:pt>
                <c:pt idx="994">
                  <c:v>4</c:v>
                </c:pt>
                <c:pt idx="995">
                  <c:v>4</c:v>
                </c:pt>
                <c:pt idx="996">
                  <c:v>4</c:v>
                </c:pt>
                <c:pt idx="997">
                  <c:v>4</c:v>
                </c:pt>
                <c:pt idx="998">
                  <c:v>4</c:v>
                </c:pt>
                <c:pt idx="999">
                  <c:v>4</c:v>
                </c:pt>
                <c:pt idx="1000">
                  <c:v>4</c:v>
                </c:pt>
                <c:pt idx="1001">
                  <c:v>4</c:v>
                </c:pt>
                <c:pt idx="1002">
                  <c:v>3</c:v>
                </c:pt>
                <c:pt idx="1003">
                  <c:v>3</c:v>
                </c:pt>
                <c:pt idx="1004">
                  <c:v>3</c:v>
                </c:pt>
                <c:pt idx="1005">
                  <c:v>4</c:v>
                </c:pt>
                <c:pt idx="1006">
                  <c:v>4</c:v>
                </c:pt>
                <c:pt idx="1007">
                  <c:v>4</c:v>
                </c:pt>
                <c:pt idx="1008">
                  <c:v>5</c:v>
                </c:pt>
                <c:pt idx="1009">
                  <c:v>5</c:v>
                </c:pt>
                <c:pt idx="1010">
                  <c:v>4</c:v>
                </c:pt>
                <c:pt idx="1011">
                  <c:v>3</c:v>
                </c:pt>
                <c:pt idx="1012">
                  <c:v>3</c:v>
                </c:pt>
                <c:pt idx="1013">
                  <c:v>4</c:v>
                </c:pt>
                <c:pt idx="1014">
                  <c:v>4</c:v>
                </c:pt>
                <c:pt idx="1015">
                  <c:v>5</c:v>
                </c:pt>
                <c:pt idx="1016">
                  <c:v>6</c:v>
                </c:pt>
                <c:pt idx="1017">
                  <c:v>7</c:v>
                </c:pt>
                <c:pt idx="1018">
                  <c:v>8</c:v>
                </c:pt>
                <c:pt idx="1019">
                  <c:v>9</c:v>
                </c:pt>
                <c:pt idx="1020">
                  <c:v>11</c:v>
                </c:pt>
                <c:pt idx="1021">
                  <c:v>12</c:v>
                </c:pt>
                <c:pt idx="1022">
                  <c:v>13</c:v>
                </c:pt>
                <c:pt idx="1023">
                  <c:v>15</c:v>
                </c:pt>
                <c:pt idx="1024">
                  <c:v>15</c:v>
                </c:pt>
                <c:pt idx="1025">
                  <c:v>14</c:v>
                </c:pt>
                <c:pt idx="1026">
                  <c:v>15</c:v>
                </c:pt>
                <c:pt idx="1027">
                  <c:v>13</c:v>
                </c:pt>
                <c:pt idx="1028">
                  <c:v>12</c:v>
                </c:pt>
                <c:pt idx="1029">
                  <c:v>11</c:v>
                </c:pt>
                <c:pt idx="1030">
                  <c:v>10</c:v>
                </c:pt>
                <c:pt idx="1031">
                  <c:v>11</c:v>
                </c:pt>
                <c:pt idx="1032">
                  <c:v>12</c:v>
                </c:pt>
                <c:pt idx="1033">
                  <c:v>12</c:v>
                </c:pt>
                <c:pt idx="1034">
                  <c:v>12</c:v>
                </c:pt>
                <c:pt idx="1035">
                  <c:v>12</c:v>
                </c:pt>
                <c:pt idx="1036">
                  <c:v>12</c:v>
                </c:pt>
                <c:pt idx="1037">
                  <c:v>12</c:v>
                </c:pt>
                <c:pt idx="1038">
                  <c:v>13</c:v>
                </c:pt>
                <c:pt idx="1039">
                  <c:v>13</c:v>
                </c:pt>
                <c:pt idx="1040">
                  <c:v>14</c:v>
                </c:pt>
                <c:pt idx="1041">
                  <c:v>14</c:v>
                </c:pt>
                <c:pt idx="1042">
                  <c:v>15</c:v>
                </c:pt>
                <c:pt idx="1043">
                  <c:v>16</c:v>
                </c:pt>
                <c:pt idx="1044">
                  <c:v>16</c:v>
                </c:pt>
                <c:pt idx="1045">
                  <c:v>16</c:v>
                </c:pt>
                <c:pt idx="1046">
                  <c:v>16</c:v>
                </c:pt>
                <c:pt idx="1047">
                  <c:v>17</c:v>
                </c:pt>
                <c:pt idx="1048">
                  <c:v>17</c:v>
                </c:pt>
                <c:pt idx="1049">
                  <c:v>17</c:v>
                </c:pt>
                <c:pt idx="1050">
                  <c:v>17</c:v>
                </c:pt>
                <c:pt idx="1051">
                  <c:v>15</c:v>
                </c:pt>
                <c:pt idx="1052">
                  <c:v>13</c:v>
                </c:pt>
                <c:pt idx="1053">
                  <c:v>13</c:v>
                </c:pt>
                <c:pt idx="1054">
                  <c:v>13</c:v>
                </c:pt>
                <c:pt idx="1055">
                  <c:v>13</c:v>
                </c:pt>
                <c:pt idx="1056">
                  <c:v>12</c:v>
                </c:pt>
                <c:pt idx="1057">
                  <c:v>11</c:v>
                </c:pt>
                <c:pt idx="1058">
                  <c:v>12</c:v>
                </c:pt>
                <c:pt idx="1059">
                  <c:v>13</c:v>
                </c:pt>
                <c:pt idx="1060">
                  <c:v>13</c:v>
                </c:pt>
                <c:pt idx="1061">
                  <c:v>13</c:v>
                </c:pt>
                <c:pt idx="1062">
                  <c:v>13</c:v>
                </c:pt>
                <c:pt idx="1063">
                  <c:v>13</c:v>
                </c:pt>
                <c:pt idx="1064">
                  <c:v>14</c:v>
                </c:pt>
                <c:pt idx="1065">
                  <c:v>14</c:v>
                </c:pt>
                <c:pt idx="1066">
                  <c:v>14</c:v>
                </c:pt>
                <c:pt idx="1067">
                  <c:v>15</c:v>
                </c:pt>
                <c:pt idx="1068">
                  <c:v>16</c:v>
                </c:pt>
                <c:pt idx="1069">
                  <c:v>17</c:v>
                </c:pt>
                <c:pt idx="1070">
                  <c:v>18</c:v>
                </c:pt>
                <c:pt idx="1071">
                  <c:v>19</c:v>
                </c:pt>
                <c:pt idx="1072">
                  <c:v>23</c:v>
                </c:pt>
                <c:pt idx="1073">
                  <c:v>26</c:v>
                </c:pt>
                <c:pt idx="1074">
                  <c:v>28</c:v>
                </c:pt>
                <c:pt idx="1075">
                  <c:v>30</c:v>
                </c:pt>
                <c:pt idx="1076">
                  <c:v>31</c:v>
                </c:pt>
                <c:pt idx="1077">
                  <c:v>36</c:v>
                </c:pt>
                <c:pt idx="1078">
                  <c:v>61</c:v>
                </c:pt>
                <c:pt idx="1079">
                  <c:v>96</c:v>
                </c:pt>
                <c:pt idx="1080">
                  <c:v>118</c:v>
                </c:pt>
                <c:pt idx="1081">
                  <c:v>139</c:v>
                </c:pt>
                <c:pt idx="1082">
                  <c:v>133</c:v>
                </c:pt>
                <c:pt idx="1083">
                  <c:v>119</c:v>
                </c:pt>
                <c:pt idx="1084">
                  <c:v>122</c:v>
                </c:pt>
                <c:pt idx="1085">
                  <c:v>126</c:v>
                </c:pt>
                <c:pt idx="1086">
                  <c:v>119</c:v>
                </c:pt>
                <c:pt idx="1087">
                  <c:v>131</c:v>
                </c:pt>
                <c:pt idx="1088">
                  <c:v>151</c:v>
                </c:pt>
                <c:pt idx="1089">
                  <c:v>153</c:v>
                </c:pt>
                <c:pt idx="1090">
                  <c:v>151</c:v>
                </c:pt>
                <c:pt idx="1091">
                  <c:v>155</c:v>
                </c:pt>
                <c:pt idx="1092">
                  <c:v>156</c:v>
                </c:pt>
                <c:pt idx="1093">
                  <c:v>144</c:v>
                </c:pt>
                <c:pt idx="1094">
                  <c:v>132</c:v>
                </c:pt>
                <c:pt idx="1095">
                  <c:v>134</c:v>
                </c:pt>
                <c:pt idx="1096">
                  <c:v>136</c:v>
                </c:pt>
                <c:pt idx="1097">
                  <c:v>129</c:v>
                </c:pt>
                <c:pt idx="1098">
                  <c:v>124</c:v>
                </c:pt>
                <c:pt idx="1099">
                  <c:v>120</c:v>
                </c:pt>
                <c:pt idx="1100">
                  <c:v>106</c:v>
                </c:pt>
                <c:pt idx="1101">
                  <c:v>88</c:v>
                </c:pt>
                <c:pt idx="1102">
                  <c:v>73</c:v>
                </c:pt>
                <c:pt idx="1103">
                  <c:v>67</c:v>
                </c:pt>
                <c:pt idx="1104">
                  <c:v>64</c:v>
                </c:pt>
                <c:pt idx="1105">
                  <c:v>61</c:v>
                </c:pt>
                <c:pt idx="1106">
                  <c:v>58</c:v>
                </c:pt>
                <c:pt idx="1107">
                  <c:v>55</c:v>
                </c:pt>
                <c:pt idx="1108">
                  <c:v>49</c:v>
                </c:pt>
                <c:pt idx="1109">
                  <c:v>41</c:v>
                </c:pt>
                <c:pt idx="1110">
                  <c:v>38</c:v>
                </c:pt>
                <c:pt idx="1111">
                  <c:v>44</c:v>
                </c:pt>
                <c:pt idx="1112">
                  <c:v>66</c:v>
                </c:pt>
                <c:pt idx="1113">
                  <c:v>94</c:v>
                </c:pt>
                <c:pt idx="1114">
                  <c:v>106</c:v>
                </c:pt>
                <c:pt idx="1115">
                  <c:v>101</c:v>
                </c:pt>
                <c:pt idx="1116">
                  <c:v>87</c:v>
                </c:pt>
                <c:pt idx="1117">
                  <c:v>77</c:v>
                </c:pt>
                <c:pt idx="1118">
                  <c:v>65</c:v>
                </c:pt>
                <c:pt idx="1119">
                  <c:v>56</c:v>
                </c:pt>
                <c:pt idx="1120">
                  <c:v>50</c:v>
                </c:pt>
                <c:pt idx="1121">
                  <c:v>45</c:v>
                </c:pt>
                <c:pt idx="1122">
                  <c:v>42</c:v>
                </c:pt>
                <c:pt idx="1123">
                  <c:v>40</c:v>
                </c:pt>
                <c:pt idx="1124">
                  <c:v>38</c:v>
                </c:pt>
                <c:pt idx="1125">
                  <c:v>38</c:v>
                </c:pt>
                <c:pt idx="1126">
                  <c:v>39</c:v>
                </c:pt>
                <c:pt idx="1127">
                  <c:v>42</c:v>
                </c:pt>
                <c:pt idx="1128">
                  <c:v>46</c:v>
                </c:pt>
                <c:pt idx="1129">
                  <c:v>50</c:v>
                </c:pt>
                <c:pt idx="1130">
                  <c:v>52</c:v>
                </c:pt>
                <c:pt idx="1131">
                  <c:v>55</c:v>
                </c:pt>
                <c:pt idx="1132">
                  <c:v>58</c:v>
                </c:pt>
                <c:pt idx="1133">
                  <c:v>62</c:v>
                </c:pt>
                <c:pt idx="1134">
                  <c:v>67</c:v>
                </c:pt>
                <c:pt idx="1135">
                  <c:v>75</c:v>
                </c:pt>
                <c:pt idx="1136">
                  <c:v>82</c:v>
                </c:pt>
                <c:pt idx="1137">
                  <c:v>90</c:v>
                </c:pt>
                <c:pt idx="1138">
                  <c:v>106</c:v>
                </c:pt>
                <c:pt idx="1139">
                  <c:v>118</c:v>
                </c:pt>
                <c:pt idx="1140">
                  <c:v>120</c:v>
                </c:pt>
                <c:pt idx="1141">
                  <c:v>109</c:v>
                </c:pt>
                <c:pt idx="1142">
                  <c:v>90</c:v>
                </c:pt>
                <c:pt idx="1143">
                  <c:v>75</c:v>
                </c:pt>
                <c:pt idx="1144">
                  <c:v>58</c:v>
                </c:pt>
                <c:pt idx="1145">
                  <c:v>45</c:v>
                </c:pt>
                <c:pt idx="1146">
                  <c:v>35</c:v>
                </c:pt>
                <c:pt idx="1147">
                  <c:v>27</c:v>
                </c:pt>
                <c:pt idx="1148">
                  <c:v>22</c:v>
                </c:pt>
                <c:pt idx="1149">
                  <c:v>17</c:v>
                </c:pt>
                <c:pt idx="1150">
                  <c:v>14</c:v>
                </c:pt>
                <c:pt idx="1151">
                  <c:v>12</c:v>
                </c:pt>
                <c:pt idx="1152">
                  <c:v>10</c:v>
                </c:pt>
                <c:pt idx="1153">
                  <c:v>9</c:v>
                </c:pt>
                <c:pt idx="1154">
                  <c:v>8</c:v>
                </c:pt>
                <c:pt idx="1155">
                  <c:v>7</c:v>
                </c:pt>
                <c:pt idx="1156">
                  <c:v>6</c:v>
                </c:pt>
                <c:pt idx="1157">
                  <c:v>6</c:v>
                </c:pt>
                <c:pt idx="1158">
                  <c:v>5</c:v>
                </c:pt>
                <c:pt idx="1159">
                  <c:v>5</c:v>
                </c:pt>
                <c:pt idx="1160">
                  <c:v>4</c:v>
                </c:pt>
                <c:pt idx="1161">
                  <c:v>4</c:v>
                </c:pt>
                <c:pt idx="1162">
                  <c:v>4</c:v>
                </c:pt>
                <c:pt idx="1163">
                  <c:v>3</c:v>
                </c:pt>
                <c:pt idx="1164">
                  <c:v>3</c:v>
                </c:pt>
                <c:pt idx="1165">
                  <c:v>3</c:v>
                </c:pt>
                <c:pt idx="1166">
                  <c:v>3</c:v>
                </c:pt>
                <c:pt idx="1167">
                  <c:v>3</c:v>
                </c:pt>
                <c:pt idx="1168">
                  <c:v>3</c:v>
                </c:pt>
                <c:pt idx="1169">
                  <c:v>3</c:v>
                </c:pt>
                <c:pt idx="1170">
                  <c:v>3</c:v>
                </c:pt>
                <c:pt idx="1171">
                  <c:v>2</c:v>
                </c:pt>
                <c:pt idx="1172">
                  <c:v>2</c:v>
                </c:pt>
                <c:pt idx="1173">
                  <c:v>2</c:v>
                </c:pt>
                <c:pt idx="1174">
                  <c:v>2</c:v>
                </c:pt>
                <c:pt idx="1175">
                  <c:v>2</c:v>
                </c:pt>
                <c:pt idx="1176">
                  <c:v>2</c:v>
                </c:pt>
                <c:pt idx="1177">
                  <c:v>2</c:v>
                </c:pt>
                <c:pt idx="1178">
                  <c:v>2</c:v>
                </c:pt>
                <c:pt idx="1179">
                  <c:v>1</c:v>
                </c:pt>
              </c:numCache>
            </c:numRef>
          </c:xVal>
          <c:yVal>
            <c:numRef>
              <c:f>'D:\Users\ATTHA\Desktop\สอบเทียบเครื่องวัดไอเสีย ม.ขอนแก่น คพ\Cycle Euro 3\[test car.xls]Sheet2'!$K$2:$K$1181</c:f>
              <c:numCache>
                <c:formatCode>General</c:formatCode>
                <c:ptCount val="1180"/>
                <c:pt idx="0">
                  <c:v>18.042399999999862</c:v>
                </c:pt>
                <c:pt idx="1">
                  <c:v>14.243699999999999</c:v>
                </c:pt>
                <c:pt idx="2">
                  <c:v>11.4001</c:v>
                </c:pt>
                <c:pt idx="3">
                  <c:v>8.9713000000000012</c:v>
                </c:pt>
                <c:pt idx="4">
                  <c:v>6.5456000000000003</c:v>
                </c:pt>
                <c:pt idx="5">
                  <c:v>4.6039999999999965</c:v>
                </c:pt>
                <c:pt idx="6">
                  <c:v>3.1393999999999997</c:v>
                </c:pt>
                <c:pt idx="7">
                  <c:v>2.3683000000000001</c:v>
                </c:pt>
                <c:pt idx="8">
                  <c:v>2.1974999999999998</c:v>
                </c:pt>
                <c:pt idx="9">
                  <c:v>2.6545999999999998</c:v>
                </c:pt>
                <c:pt idx="10">
                  <c:v>3.3907999999999987</c:v>
                </c:pt>
                <c:pt idx="11">
                  <c:v>7.9993000000000034</c:v>
                </c:pt>
                <c:pt idx="12">
                  <c:v>25.5472</c:v>
                </c:pt>
                <c:pt idx="13">
                  <c:v>44.769600000000011</c:v>
                </c:pt>
                <c:pt idx="14">
                  <c:v>53.032800000000002</c:v>
                </c:pt>
                <c:pt idx="15">
                  <c:v>86.453000000000003</c:v>
                </c:pt>
                <c:pt idx="16">
                  <c:v>173.87520000000001</c:v>
                </c:pt>
                <c:pt idx="17">
                  <c:v>347.49709999999823</c:v>
                </c:pt>
                <c:pt idx="18">
                  <c:v>590.37761999999748</c:v>
                </c:pt>
                <c:pt idx="19">
                  <c:v>767.81988999999999</c:v>
                </c:pt>
                <c:pt idx="20">
                  <c:v>892.40801999999996</c:v>
                </c:pt>
                <c:pt idx="21">
                  <c:v>954.62658999999996</c:v>
                </c:pt>
                <c:pt idx="22">
                  <c:v>878.33520999999746</c:v>
                </c:pt>
                <c:pt idx="23">
                  <c:v>800.78998000000354</c:v>
                </c:pt>
                <c:pt idx="24">
                  <c:v>735.63231999999948</c:v>
                </c:pt>
                <c:pt idx="25">
                  <c:v>645.26659999999947</c:v>
                </c:pt>
                <c:pt idx="26">
                  <c:v>610.29711999999938</c:v>
                </c:pt>
                <c:pt idx="27">
                  <c:v>575.62658999999996</c:v>
                </c:pt>
                <c:pt idx="28">
                  <c:v>555.72191999999939</c:v>
                </c:pt>
                <c:pt idx="29">
                  <c:v>598.85277999999948</c:v>
                </c:pt>
                <c:pt idx="30">
                  <c:v>630.01140999999996</c:v>
                </c:pt>
                <c:pt idx="31">
                  <c:v>693.44518999999946</c:v>
                </c:pt>
                <c:pt idx="32">
                  <c:v>766.58801000000005</c:v>
                </c:pt>
                <c:pt idx="33">
                  <c:v>790.73090000000002</c:v>
                </c:pt>
                <c:pt idx="34">
                  <c:v>853.73383000000354</c:v>
                </c:pt>
                <c:pt idx="35">
                  <c:v>889.80761999999527</c:v>
                </c:pt>
                <c:pt idx="36">
                  <c:v>893.37329</c:v>
                </c:pt>
                <c:pt idx="37">
                  <c:v>941.72333000000413</c:v>
                </c:pt>
                <c:pt idx="38">
                  <c:v>935.32708999999738</c:v>
                </c:pt>
                <c:pt idx="39">
                  <c:v>938.34612999999501</c:v>
                </c:pt>
                <c:pt idx="40">
                  <c:v>976.18378000000473</c:v>
                </c:pt>
                <c:pt idx="41">
                  <c:v>954.76849000000004</c:v>
                </c:pt>
                <c:pt idx="42">
                  <c:v>976.06377999999995</c:v>
                </c:pt>
                <c:pt idx="43">
                  <c:v>992.65520999999796</c:v>
                </c:pt>
                <c:pt idx="44">
                  <c:v>967.53570999999999</c:v>
                </c:pt>
                <c:pt idx="45">
                  <c:v>998.12189000000001</c:v>
                </c:pt>
                <c:pt idx="46">
                  <c:v>987.75951999999938</c:v>
                </c:pt>
                <c:pt idx="47">
                  <c:v>972.16710999999748</c:v>
                </c:pt>
                <c:pt idx="48">
                  <c:v>993.49657999999999</c:v>
                </c:pt>
                <c:pt idx="49">
                  <c:v>948.02899000000002</c:v>
                </c:pt>
                <c:pt idx="50">
                  <c:v>1012.2804000000033</c:v>
                </c:pt>
                <c:pt idx="51">
                  <c:v>1230.4499499999999</c:v>
                </c:pt>
                <c:pt idx="52">
                  <c:v>1399.2856400000001</c:v>
                </c:pt>
                <c:pt idx="53">
                  <c:v>1646.6713899999936</c:v>
                </c:pt>
                <c:pt idx="54">
                  <c:v>1869.20471</c:v>
                </c:pt>
                <c:pt idx="55">
                  <c:v>1954.0476100000001</c:v>
                </c:pt>
                <c:pt idx="56">
                  <c:v>1992.1379399999998</c:v>
                </c:pt>
                <c:pt idx="57">
                  <c:v>1938.50476</c:v>
                </c:pt>
                <c:pt idx="58">
                  <c:v>1938.1904299999917</c:v>
                </c:pt>
                <c:pt idx="59">
                  <c:v>1970.2570800000001</c:v>
                </c:pt>
                <c:pt idx="60">
                  <c:v>1806.8522899999998</c:v>
                </c:pt>
                <c:pt idx="61">
                  <c:v>1579.6095</c:v>
                </c:pt>
                <c:pt idx="62">
                  <c:v>1322.20471</c:v>
                </c:pt>
                <c:pt idx="63">
                  <c:v>1158.8476600000001</c:v>
                </c:pt>
                <c:pt idx="64">
                  <c:v>1178.3380099999999</c:v>
                </c:pt>
                <c:pt idx="65">
                  <c:v>1138.2666000000011</c:v>
                </c:pt>
                <c:pt idx="66">
                  <c:v>1082.1047399999998</c:v>
                </c:pt>
                <c:pt idx="67">
                  <c:v>1072.1103499999929</c:v>
                </c:pt>
                <c:pt idx="68">
                  <c:v>999.16332999999997</c:v>
                </c:pt>
                <c:pt idx="69">
                  <c:v>953.75</c:v>
                </c:pt>
                <c:pt idx="70">
                  <c:v>912.56231999999738</c:v>
                </c:pt>
                <c:pt idx="71">
                  <c:v>850.10950000000003</c:v>
                </c:pt>
                <c:pt idx="72">
                  <c:v>860.68573000000413</c:v>
                </c:pt>
                <c:pt idx="73">
                  <c:v>852.98383000000354</c:v>
                </c:pt>
                <c:pt idx="74">
                  <c:v>850.54040999999938</c:v>
                </c:pt>
                <c:pt idx="75">
                  <c:v>885.55517999999938</c:v>
                </c:pt>
                <c:pt idx="76">
                  <c:v>866.52948000000004</c:v>
                </c:pt>
                <c:pt idx="77">
                  <c:v>881.75469999999996</c:v>
                </c:pt>
                <c:pt idx="78">
                  <c:v>909.79327000000353</c:v>
                </c:pt>
                <c:pt idx="79">
                  <c:v>889.75848000000053</c:v>
                </c:pt>
                <c:pt idx="80">
                  <c:v>916.71899000000053</c:v>
                </c:pt>
                <c:pt idx="81">
                  <c:v>914.01000999999997</c:v>
                </c:pt>
                <c:pt idx="82">
                  <c:v>883.31280999999797</c:v>
                </c:pt>
                <c:pt idx="83">
                  <c:v>892.90850999999998</c:v>
                </c:pt>
                <c:pt idx="84">
                  <c:v>832.87988000000053</c:v>
                </c:pt>
                <c:pt idx="85">
                  <c:v>742.12468999999999</c:v>
                </c:pt>
                <c:pt idx="86">
                  <c:v>651.41710999999748</c:v>
                </c:pt>
                <c:pt idx="87">
                  <c:v>532.41278</c:v>
                </c:pt>
                <c:pt idx="88">
                  <c:v>461.16901000000001</c:v>
                </c:pt>
                <c:pt idx="89">
                  <c:v>404.72949</c:v>
                </c:pt>
                <c:pt idx="90">
                  <c:v>340.21758999999969</c:v>
                </c:pt>
                <c:pt idx="91">
                  <c:v>307.84470000000078</c:v>
                </c:pt>
                <c:pt idx="92">
                  <c:v>277.72799999999899</c:v>
                </c:pt>
                <c:pt idx="93">
                  <c:v>258.37609999999893</c:v>
                </c:pt>
                <c:pt idx="94">
                  <c:v>254.76519999999999</c:v>
                </c:pt>
                <c:pt idx="95">
                  <c:v>238.10091</c:v>
                </c:pt>
                <c:pt idx="96">
                  <c:v>231.88760000000067</c:v>
                </c:pt>
                <c:pt idx="97">
                  <c:v>226.75</c:v>
                </c:pt>
                <c:pt idx="98">
                  <c:v>211.95419000000001</c:v>
                </c:pt>
                <c:pt idx="99">
                  <c:v>210.75230000000047</c:v>
                </c:pt>
                <c:pt idx="100">
                  <c:v>202.16759999999999</c:v>
                </c:pt>
                <c:pt idx="101">
                  <c:v>191.90468999999999</c:v>
                </c:pt>
                <c:pt idx="102">
                  <c:v>192.951400000001</c:v>
                </c:pt>
                <c:pt idx="103">
                  <c:v>184.29378999999992</c:v>
                </c:pt>
                <c:pt idx="104">
                  <c:v>182.89950999999999</c:v>
                </c:pt>
                <c:pt idx="105">
                  <c:v>184.78661</c:v>
                </c:pt>
                <c:pt idx="106">
                  <c:v>176.5966</c:v>
                </c:pt>
                <c:pt idx="107">
                  <c:v>179.38850000000079</c:v>
                </c:pt>
                <c:pt idx="108">
                  <c:v>177.78469999999999</c:v>
                </c:pt>
                <c:pt idx="109">
                  <c:v>172.17469999999992</c:v>
                </c:pt>
                <c:pt idx="110">
                  <c:v>176.03950999999998</c:v>
                </c:pt>
                <c:pt idx="111">
                  <c:v>170.15378999999999</c:v>
                </c:pt>
                <c:pt idx="112">
                  <c:v>169.26330999999999</c:v>
                </c:pt>
                <c:pt idx="113">
                  <c:v>174.75230000000047</c:v>
                </c:pt>
                <c:pt idx="114">
                  <c:v>168.41850000000002</c:v>
                </c:pt>
                <c:pt idx="115">
                  <c:v>172.23849000000001</c:v>
                </c:pt>
                <c:pt idx="116">
                  <c:v>183.0042</c:v>
                </c:pt>
                <c:pt idx="117">
                  <c:v>241.25281000000001</c:v>
                </c:pt>
                <c:pt idx="118">
                  <c:v>405.50658999999899</c:v>
                </c:pt>
                <c:pt idx="119">
                  <c:v>567.23230000000001</c:v>
                </c:pt>
                <c:pt idx="120">
                  <c:v>748.13231999999948</c:v>
                </c:pt>
                <c:pt idx="121">
                  <c:v>985.53472999999997</c:v>
                </c:pt>
                <c:pt idx="122">
                  <c:v>1081.9709499999999</c:v>
                </c:pt>
                <c:pt idx="123">
                  <c:v>1065</c:v>
                </c:pt>
                <c:pt idx="124">
                  <c:v>1095.92383</c:v>
                </c:pt>
                <c:pt idx="125">
                  <c:v>1190.0904499999926</c:v>
                </c:pt>
                <c:pt idx="126">
                  <c:v>1319.1666299999999</c:v>
                </c:pt>
                <c:pt idx="127">
                  <c:v>1321.1475800000001</c:v>
                </c:pt>
                <c:pt idx="128">
                  <c:v>1273.1999499999931</c:v>
                </c:pt>
                <c:pt idx="129">
                  <c:v>1296.5666500000011</c:v>
                </c:pt>
                <c:pt idx="130">
                  <c:v>1260.93335</c:v>
                </c:pt>
                <c:pt idx="131">
                  <c:v>1270.77136</c:v>
                </c:pt>
                <c:pt idx="132">
                  <c:v>1298.5284399999998</c:v>
                </c:pt>
                <c:pt idx="133">
                  <c:v>1235.59521</c:v>
                </c:pt>
                <c:pt idx="134">
                  <c:v>1234.5333299999998</c:v>
                </c:pt>
                <c:pt idx="135">
                  <c:v>1208.32385</c:v>
                </c:pt>
                <c:pt idx="136">
                  <c:v>1158.5284399999998</c:v>
                </c:pt>
                <c:pt idx="137">
                  <c:v>1184.3714599999998</c:v>
                </c:pt>
                <c:pt idx="138">
                  <c:v>1143.5476100000001</c:v>
                </c:pt>
                <c:pt idx="139">
                  <c:v>1076.71228</c:v>
                </c:pt>
                <c:pt idx="140">
                  <c:v>975.12090999999998</c:v>
                </c:pt>
                <c:pt idx="141">
                  <c:v>810.41949</c:v>
                </c:pt>
                <c:pt idx="142">
                  <c:v>743.24518</c:v>
                </c:pt>
                <c:pt idx="143">
                  <c:v>672.32232999999746</c:v>
                </c:pt>
                <c:pt idx="144">
                  <c:v>539.48468000000003</c:v>
                </c:pt>
                <c:pt idx="145">
                  <c:v>467.40090999999899</c:v>
                </c:pt>
                <c:pt idx="146">
                  <c:v>421.21798999999999</c:v>
                </c:pt>
                <c:pt idx="147">
                  <c:v>371.53518999999869</c:v>
                </c:pt>
                <c:pt idx="148">
                  <c:v>324.77230999999864</c:v>
                </c:pt>
                <c:pt idx="149">
                  <c:v>271.92089999999899</c:v>
                </c:pt>
                <c:pt idx="150">
                  <c:v>278.67191000000003</c:v>
                </c:pt>
                <c:pt idx="151">
                  <c:v>318.17330999999899</c:v>
                </c:pt>
                <c:pt idx="152">
                  <c:v>329.87710999999899</c:v>
                </c:pt>
                <c:pt idx="153">
                  <c:v>338.29519999999775</c:v>
                </c:pt>
                <c:pt idx="154">
                  <c:v>318.86899</c:v>
                </c:pt>
                <c:pt idx="155">
                  <c:v>275.04849000000002</c:v>
                </c:pt>
                <c:pt idx="156">
                  <c:v>239.30800000000067</c:v>
                </c:pt>
                <c:pt idx="157">
                  <c:v>192.92950000000002</c:v>
                </c:pt>
                <c:pt idx="158">
                  <c:v>152.94</c:v>
                </c:pt>
                <c:pt idx="159">
                  <c:v>125.40700000000002</c:v>
                </c:pt>
                <c:pt idx="160">
                  <c:v>96.80289999999998</c:v>
                </c:pt>
                <c:pt idx="161">
                  <c:v>77.510499999999993</c:v>
                </c:pt>
                <c:pt idx="162">
                  <c:v>64.675999999999988</c:v>
                </c:pt>
                <c:pt idx="163">
                  <c:v>74.099800000000002</c:v>
                </c:pt>
                <c:pt idx="164">
                  <c:v>112.87849999999995</c:v>
                </c:pt>
                <c:pt idx="165">
                  <c:v>131.14058999999995</c:v>
                </c:pt>
                <c:pt idx="166">
                  <c:v>116.45820000000002</c:v>
                </c:pt>
                <c:pt idx="167">
                  <c:v>93.651600000000002</c:v>
                </c:pt>
                <c:pt idx="168">
                  <c:v>70.841200000000327</c:v>
                </c:pt>
                <c:pt idx="169">
                  <c:v>61.346699999999998</c:v>
                </c:pt>
                <c:pt idx="170">
                  <c:v>60.698100000000267</c:v>
                </c:pt>
                <c:pt idx="171">
                  <c:v>59.753400000000006</c:v>
                </c:pt>
                <c:pt idx="172">
                  <c:v>59.990300000000012</c:v>
                </c:pt>
                <c:pt idx="173">
                  <c:v>55.679000000000002</c:v>
                </c:pt>
                <c:pt idx="174">
                  <c:v>50.230900000000013</c:v>
                </c:pt>
                <c:pt idx="175">
                  <c:v>48.873999999999995</c:v>
                </c:pt>
                <c:pt idx="176">
                  <c:v>47.025000000000013</c:v>
                </c:pt>
                <c:pt idx="177">
                  <c:v>50.2804</c:v>
                </c:pt>
                <c:pt idx="178">
                  <c:v>59.100500000000011</c:v>
                </c:pt>
                <c:pt idx="179">
                  <c:v>69.555799999999948</c:v>
                </c:pt>
                <c:pt idx="180">
                  <c:v>80.354600000000005</c:v>
                </c:pt>
                <c:pt idx="181">
                  <c:v>78.146100000000004</c:v>
                </c:pt>
                <c:pt idx="182">
                  <c:v>65.664900000000003</c:v>
                </c:pt>
                <c:pt idx="183">
                  <c:v>55.465100000000113</c:v>
                </c:pt>
                <c:pt idx="184">
                  <c:v>44.310199999999995</c:v>
                </c:pt>
                <c:pt idx="185">
                  <c:v>35.410000000000004</c:v>
                </c:pt>
                <c:pt idx="186">
                  <c:v>29.864899999999999</c:v>
                </c:pt>
                <c:pt idx="187">
                  <c:v>24.1737</c:v>
                </c:pt>
                <c:pt idx="188">
                  <c:v>20.751300000000001</c:v>
                </c:pt>
                <c:pt idx="189">
                  <c:v>18.193800000000035</c:v>
                </c:pt>
                <c:pt idx="190">
                  <c:v>15.399800000000004</c:v>
                </c:pt>
                <c:pt idx="191">
                  <c:v>13.883000000000004</c:v>
                </c:pt>
                <c:pt idx="192">
                  <c:v>12.364000000000004</c:v>
                </c:pt>
                <c:pt idx="193">
                  <c:v>11.2155</c:v>
                </c:pt>
                <c:pt idx="194">
                  <c:v>10.6051</c:v>
                </c:pt>
                <c:pt idx="195">
                  <c:v>9.4740000000000002</c:v>
                </c:pt>
                <c:pt idx="196">
                  <c:v>8.8064000000000267</c:v>
                </c:pt>
                <c:pt idx="197">
                  <c:v>8.3512000000000004</c:v>
                </c:pt>
                <c:pt idx="198">
                  <c:v>7.6175999999999755</c:v>
                </c:pt>
                <c:pt idx="199">
                  <c:v>7.3275999999999755</c:v>
                </c:pt>
                <c:pt idx="200">
                  <c:v>6.8872999999999998</c:v>
                </c:pt>
                <c:pt idx="201">
                  <c:v>6.4023000000000003</c:v>
                </c:pt>
                <c:pt idx="202">
                  <c:v>6.3461999999999996</c:v>
                </c:pt>
                <c:pt idx="203">
                  <c:v>9.9406000000000034</c:v>
                </c:pt>
                <c:pt idx="204">
                  <c:v>37.691200000000002</c:v>
                </c:pt>
                <c:pt idx="205">
                  <c:v>99.631200000000007</c:v>
                </c:pt>
                <c:pt idx="206">
                  <c:v>161.50290000000001</c:v>
                </c:pt>
                <c:pt idx="207">
                  <c:v>213.048</c:v>
                </c:pt>
                <c:pt idx="208">
                  <c:v>240.06610000000001</c:v>
                </c:pt>
                <c:pt idx="209">
                  <c:v>228.5042</c:v>
                </c:pt>
                <c:pt idx="210">
                  <c:v>208.53998999999999</c:v>
                </c:pt>
                <c:pt idx="211">
                  <c:v>219.2276</c:v>
                </c:pt>
                <c:pt idx="212">
                  <c:v>287.15280000000217</c:v>
                </c:pt>
                <c:pt idx="213">
                  <c:v>334.23900999999893</c:v>
                </c:pt>
                <c:pt idx="214">
                  <c:v>301.17568999999997</c:v>
                </c:pt>
                <c:pt idx="215">
                  <c:v>252.84989999999999</c:v>
                </c:pt>
                <c:pt idx="216">
                  <c:v>206.74709999999999</c:v>
                </c:pt>
                <c:pt idx="217">
                  <c:v>161.67281</c:v>
                </c:pt>
                <c:pt idx="218">
                  <c:v>145.19141000000027</c:v>
                </c:pt>
                <c:pt idx="219">
                  <c:v>138.38570000000001</c:v>
                </c:pt>
                <c:pt idx="220">
                  <c:v>131.40468999999999</c:v>
                </c:pt>
                <c:pt idx="221">
                  <c:v>122.02330000000001</c:v>
                </c:pt>
                <c:pt idx="222">
                  <c:v>100.93790000000038</c:v>
                </c:pt>
                <c:pt idx="223">
                  <c:v>82.922499999999999</c:v>
                </c:pt>
                <c:pt idx="224">
                  <c:v>69.820099999999982</c:v>
                </c:pt>
                <c:pt idx="225">
                  <c:v>55.802200000000006</c:v>
                </c:pt>
                <c:pt idx="226">
                  <c:v>47.092200000000012</c:v>
                </c:pt>
                <c:pt idx="227">
                  <c:v>39.348400000000005</c:v>
                </c:pt>
                <c:pt idx="228">
                  <c:v>32.107900000000001</c:v>
                </c:pt>
                <c:pt idx="229">
                  <c:v>28.153199999999988</c:v>
                </c:pt>
                <c:pt idx="230">
                  <c:v>23.849</c:v>
                </c:pt>
                <c:pt idx="231">
                  <c:v>20.7041</c:v>
                </c:pt>
                <c:pt idx="232">
                  <c:v>18.71180000000011</c:v>
                </c:pt>
                <c:pt idx="233">
                  <c:v>16.033100000000001</c:v>
                </c:pt>
                <c:pt idx="234">
                  <c:v>14.507</c:v>
                </c:pt>
                <c:pt idx="235">
                  <c:v>13.276200000000001</c:v>
                </c:pt>
                <c:pt idx="236">
                  <c:v>12.014299999999999</c:v>
                </c:pt>
                <c:pt idx="237">
                  <c:v>11.504</c:v>
                </c:pt>
                <c:pt idx="238">
                  <c:v>10.3687</c:v>
                </c:pt>
                <c:pt idx="239">
                  <c:v>9.3694000000000663</c:v>
                </c:pt>
                <c:pt idx="240">
                  <c:v>8.8651000000000248</c:v>
                </c:pt>
                <c:pt idx="241">
                  <c:v>8.2727000000000004</c:v>
                </c:pt>
                <c:pt idx="242">
                  <c:v>17.193200000000001</c:v>
                </c:pt>
                <c:pt idx="243">
                  <c:v>64.620099999999979</c:v>
                </c:pt>
                <c:pt idx="244">
                  <c:v>165.82500000000007</c:v>
                </c:pt>
                <c:pt idx="245">
                  <c:v>300.7038</c:v>
                </c:pt>
                <c:pt idx="246">
                  <c:v>386.50229000000002</c:v>
                </c:pt>
                <c:pt idx="247">
                  <c:v>387.79418999999899</c:v>
                </c:pt>
                <c:pt idx="248">
                  <c:v>351.42190999999787</c:v>
                </c:pt>
                <c:pt idx="249">
                  <c:v>313.24190999999894</c:v>
                </c:pt>
                <c:pt idx="250">
                  <c:v>331.88040000000001</c:v>
                </c:pt>
                <c:pt idx="251">
                  <c:v>400.62380999999999</c:v>
                </c:pt>
                <c:pt idx="252">
                  <c:v>430.20708999999999</c:v>
                </c:pt>
                <c:pt idx="253">
                  <c:v>427.92998999999969</c:v>
                </c:pt>
                <c:pt idx="254">
                  <c:v>383.99709999999823</c:v>
                </c:pt>
                <c:pt idx="255">
                  <c:v>293.71140000000003</c:v>
                </c:pt>
                <c:pt idx="256">
                  <c:v>220.43900000000002</c:v>
                </c:pt>
                <c:pt idx="257">
                  <c:v>170.27229</c:v>
                </c:pt>
                <c:pt idx="258">
                  <c:v>157.7628</c:v>
                </c:pt>
                <c:pt idx="259">
                  <c:v>163.0361</c:v>
                </c:pt>
                <c:pt idx="260">
                  <c:v>154.11950999999922</c:v>
                </c:pt>
                <c:pt idx="261">
                  <c:v>139.65610000000001</c:v>
                </c:pt>
                <c:pt idx="262">
                  <c:v>124.869</c:v>
                </c:pt>
                <c:pt idx="263">
                  <c:v>131.21949999999995</c:v>
                </c:pt>
                <c:pt idx="264">
                  <c:v>148.15089</c:v>
                </c:pt>
                <c:pt idx="265">
                  <c:v>144.95419000000001</c:v>
                </c:pt>
                <c:pt idx="266">
                  <c:v>156.27759999999998</c:v>
                </c:pt>
                <c:pt idx="267">
                  <c:v>173.63609</c:v>
                </c:pt>
                <c:pt idx="268">
                  <c:v>158.41521</c:v>
                </c:pt>
                <c:pt idx="269">
                  <c:v>131.50959999999998</c:v>
                </c:pt>
                <c:pt idx="270">
                  <c:v>109.2714</c:v>
                </c:pt>
                <c:pt idx="271">
                  <c:v>103.1378</c:v>
                </c:pt>
                <c:pt idx="272">
                  <c:v>105.9761</c:v>
                </c:pt>
                <c:pt idx="273">
                  <c:v>88.754199999999997</c:v>
                </c:pt>
                <c:pt idx="274">
                  <c:v>65.536000000000001</c:v>
                </c:pt>
                <c:pt idx="275">
                  <c:v>52.649300000000011</c:v>
                </c:pt>
                <c:pt idx="276">
                  <c:v>44.506600000000006</c:v>
                </c:pt>
                <c:pt idx="277">
                  <c:v>40.357999999999997</c:v>
                </c:pt>
                <c:pt idx="278">
                  <c:v>36.229500000000215</c:v>
                </c:pt>
                <c:pt idx="279">
                  <c:v>31.441800000000001</c:v>
                </c:pt>
                <c:pt idx="280">
                  <c:v>29.286199999999866</c:v>
                </c:pt>
                <c:pt idx="281">
                  <c:v>26.463299999999851</c:v>
                </c:pt>
                <c:pt idx="282">
                  <c:v>24.2439</c:v>
                </c:pt>
                <c:pt idx="283">
                  <c:v>25.649100000000001</c:v>
                </c:pt>
                <c:pt idx="284">
                  <c:v>32.740600000000001</c:v>
                </c:pt>
                <c:pt idx="285">
                  <c:v>47.940899999999999</c:v>
                </c:pt>
                <c:pt idx="286">
                  <c:v>56.655800000000006</c:v>
                </c:pt>
                <c:pt idx="287">
                  <c:v>51.526900000000012</c:v>
                </c:pt>
                <c:pt idx="288">
                  <c:v>44.039300000000011</c:v>
                </c:pt>
                <c:pt idx="289">
                  <c:v>35.728000000000215</c:v>
                </c:pt>
                <c:pt idx="290">
                  <c:v>27.537400000000005</c:v>
                </c:pt>
                <c:pt idx="291">
                  <c:v>22.914400000000001</c:v>
                </c:pt>
                <c:pt idx="292">
                  <c:v>18.517199999999999</c:v>
                </c:pt>
                <c:pt idx="293">
                  <c:v>15.027999999999999</c:v>
                </c:pt>
                <c:pt idx="294">
                  <c:v>13.0639</c:v>
                </c:pt>
                <c:pt idx="295">
                  <c:v>11.081100000000001</c:v>
                </c:pt>
                <c:pt idx="296">
                  <c:v>9.8911000000000016</c:v>
                </c:pt>
                <c:pt idx="297">
                  <c:v>8.7882999999999996</c:v>
                </c:pt>
                <c:pt idx="298">
                  <c:v>7.5206999999999997</c:v>
                </c:pt>
                <c:pt idx="299">
                  <c:v>6.8756000000000004</c:v>
                </c:pt>
                <c:pt idx="300">
                  <c:v>6.1556999999999995</c:v>
                </c:pt>
                <c:pt idx="301">
                  <c:v>5.5068000000000001</c:v>
                </c:pt>
                <c:pt idx="302">
                  <c:v>5.1665999999999945</c:v>
                </c:pt>
                <c:pt idx="303">
                  <c:v>4.6398000000000001</c:v>
                </c:pt>
                <c:pt idx="304">
                  <c:v>4.3093000000000004</c:v>
                </c:pt>
                <c:pt idx="305">
                  <c:v>4.05</c:v>
                </c:pt>
                <c:pt idx="306">
                  <c:v>3.6728999999999967</c:v>
                </c:pt>
                <c:pt idx="307">
                  <c:v>3.5001000000000002</c:v>
                </c:pt>
                <c:pt idx="308">
                  <c:v>3.2412000000000001</c:v>
                </c:pt>
                <c:pt idx="309">
                  <c:v>2.9434</c:v>
                </c:pt>
                <c:pt idx="310">
                  <c:v>2.8382999999999967</c:v>
                </c:pt>
                <c:pt idx="311">
                  <c:v>6.1778999999999975</c:v>
                </c:pt>
                <c:pt idx="312">
                  <c:v>28.045699999999844</c:v>
                </c:pt>
                <c:pt idx="313">
                  <c:v>59.811299999999996</c:v>
                </c:pt>
                <c:pt idx="314">
                  <c:v>72.586399999999998</c:v>
                </c:pt>
                <c:pt idx="315">
                  <c:v>83.467300000000023</c:v>
                </c:pt>
                <c:pt idx="316">
                  <c:v>122.4794</c:v>
                </c:pt>
                <c:pt idx="317">
                  <c:v>160.61590999999999</c:v>
                </c:pt>
                <c:pt idx="318">
                  <c:v>171.19189</c:v>
                </c:pt>
                <c:pt idx="319">
                  <c:v>182.63800000000001</c:v>
                </c:pt>
                <c:pt idx="320">
                  <c:v>200.92520000000007</c:v>
                </c:pt>
                <c:pt idx="321">
                  <c:v>205.86090000000004</c:v>
                </c:pt>
                <c:pt idx="322">
                  <c:v>259.48949999999923</c:v>
                </c:pt>
                <c:pt idx="323">
                  <c:v>349.32570999999899</c:v>
                </c:pt>
                <c:pt idx="324">
                  <c:v>392.07760999999999</c:v>
                </c:pt>
                <c:pt idx="325">
                  <c:v>403.78280999999993</c:v>
                </c:pt>
                <c:pt idx="326">
                  <c:v>411.41088999999999</c:v>
                </c:pt>
                <c:pt idx="327">
                  <c:v>386.76519999999869</c:v>
                </c:pt>
                <c:pt idx="328">
                  <c:v>373.37090999999964</c:v>
                </c:pt>
                <c:pt idx="329">
                  <c:v>390.83330999999811</c:v>
                </c:pt>
                <c:pt idx="330">
                  <c:v>392.47570999999863</c:v>
                </c:pt>
                <c:pt idx="331">
                  <c:v>427.10001</c:v>
                </c:pt>
                <c:pt idx="332">
                  <c:v>456.55230999999969</c:v>
                </c:pt>
                <c:pt idx="333">
                  <c:v>437.94281000000001</c:v>
                </c:pt>
                <c:pt idx="334">
                  <c:v>409.53188999999969</c:v>
                </c:pt>
                <c:pt idx="335">
                  <c:v>339.33278999999999</c:v>
                </c:pt>
                <c:pt idx="336">
                  <c:v>252.98849000000106</c:v>
                </c:pt>
                <c:pt idx="337">
                  <c:v>214.42000000000004</c:v>
                </c:pt>
                <c:pt idx="338">
                  <c:v>188.40800000000004</c:v>
                </c:pt>
                <c:pt idx="339">
                  <c:v>162.84379999999999</c:v>
                </c:pt>
                <c:pt idx="340">
                  <c:v>137.76758999999998</c:v>
                </c:pt>
                <c:pt idx="341">
                  <c:v>97.4953</c:v>
                </c:pt>
                <c:pt idx="342">
                  <c:v>63.000700000000002</c:v>
                </c:pt>
                <c:pt idx="343">
                  <c:v>41.148600000000002</c:v>
                </c:pt>
                <c:pt idx="344">
                  <c:v>30.672899999999988</c:v>
                </c:pt>
                <c:pt idx="345">
                  <c:v>33.284700000000001</c:v>
                </c:pt>
                <c:pt idx="346">
                  <c:v>36.575800000000001</c:v>
                </c:pt>
                <c:pt idx="347">
                  <c:v>37.113100000000003</c:v>
                </c:pt>
                <c:pt idx="348">
                  <c:v>35.863600000000005</c:v>
                </c:pt>
                <c:pt idx="349">
                  <c:v>30.5975</c:v>
                </c:pt>
                <c:pt idx="350">
                  <c:v>25.788699999999803</c:v>
                </c:pt>
                <c:pt idx="351">
                  <c:v>21.5</c:v>
                </c:pt>
                <c:pt idx="352">
                  <c:v>16.953499999999881</c:v>
                </c:pt>
                <c:pt idx="353">
                  <c:v>14.8132</c:v>
                </c:pt>
                <c:pt idx="354">
                  <c:v>14.737399999999999</c:v>
                </c:pt>
                <c:pt idx="355">
                  <c:v>16.367599999999989</c:v>
                </c:pt>
                <c:pt idx="356">
                  <c:v>16.924600000000002</c:v>
                </c:pt>
                <c:pt idx="357">
                  <c:v>14.0928</c:v>
                </c:pt>
                <c:pt idx="358">
                  <c:v>10.741699999999998</c:v>
                </c:pt>
                <c:pt idx="359">
                  <c:v>8.2459000000000007</c:v>
                </c:pt>
                <c:pt idx="360">
                  <c:v>9.0537000000000027</c:v>
                </c:pt>
                <c:pt idx="361">
                  <c:v>31.583299999999873</c:v>
                </c:pt>
                <c:pt idx="362">
                  <c:v>84.432400000000001</c:v>
                </c:pt>
                <c:pt idx="363">
                  <c:v>134.37720000000004</c:v>
                </c:pt>
                <c:pt idx="364">
                  <c:v>134.0993</c:v>
                </c:pt>
                <c:pt idx="365">
                  <c:v>91.799899999999994</c:v>
                </c:pt>
                <c:pt idx="366">
                  <c:v>54.891100000000002</c:v>
                </c:pt>
                <c:pt idx="367">
                  <c:v>36.170500000000011</c:v>
                </c:pt>
                <c:pt idx="368">
                  <c:v>24.873000000000001</c:v>
                </c:pt>
                <c:pt idx="369">
                  <c:v>19.509</c:v>
                </c:pt>
                <c:pt idx="370">
                  <c:v>16.8964</c:v>
                </c:pt>
                <c:pt idx="371">
                  <c:v>15.6028</c:v>
                </c:pt>
                <c:pt idx="372">
                  <c:v>15.711899999999998</c:v>
                </c:pt>
                <c:pt idx="373">
                  <c:v>14.8123</c:v>
                </c:pt>
                <c:pt idx="374">
                  <c:v>14.1206</c:v>
                </c:pt>
                <c:pt idx="375">
                  <c:v>14.572500000000026</c:v>
                </c:pt>
                <c:pt idx="376">
                  <c:v>19.486699999999807</c:v>
                </c:pt>
                <c:pt idx="377">
                  <c:v>33.348800000000004</c:v>
                </c:pt>
                <c:pt idx="378">
                  <c:v>43.899000000000001</c:v>
                </c:pt>
                <c:pt idx="379">
                  <c:v>45.154899999999998</c:v>
                </c:pt>
                <c:pt idx="380">
                  <c:v>44.081899999999997</c:v>
                </c:pt>
                <c:pt idx="381">
                  <c:v>38.2166</c:v>
                </c:pt>
                <c:pt idx="382">
                  <c:v>30.4071</c:v>
                </c:pt>
                <c:pt idx="383">
                  <c:v>24.613800000000122</c:v>
                </c:pt>
                <c:pt idx="384">
                  <c:v>18.509899999999988</c:v>
                </c:pt>
                <c:pt idx="385">
                  <c:v>14.269</c:v>
                </c:pt>
                <c:pt idx="386">
                  <c:v>11.732700000000001</c:v>
                </c:pt>
                <c:pt idx="387">
                  <c:v>9.3720000000000248</c:v>
                </c:pt>
                <c:pt idx="388">
                  <c:v>7.8807999999999998</c:v>
                </c:pt>
                <c:pt idx="389">
                  <c:v>6.5869</c:v>
                </c:pt>
                <c:pt idx="390">
                  <c:v>5.4598000000000004</c:v>
                </c:pt>
                <c:pt idx="391">
                  <c:v>4.8472</c:v>
                </c:pt>
                <c:pt idx="392">
                  <c:v>4.1678999999999755</c:v>
                </c:pt>
                <c:pt idx="393">
                  <c:v>3.667500000000012</c:v>
                </c:pt>
                <c:pt idx="394">
                  <c:v>3.3375999999999997</c:v>
                </c:pt>
                <c:pt idx="395">
                  <c:v>2.9360999999999868</c:v>
                </c:pt>
                <c:pt idx="396">
                  <c:v>2.7174</c:v>
                </c:pt>
                <c:pt idx="397">
                  <c:v>2.4952999999999967</c:v>
                </c:pt>
                <c:pt idx="398">
                  <c:v>2.2799999999999998</c:v>
                </c:pt>
                <c:pt idx="399">
                  <c:v>3.1709999999999998</c:v>
                </c:pt>
                <c:pt idx="400">
                  <c:v>8.779300000000001</c:v>
                </c:pt>
                <c:pt idx="401">
                  <c:v>26.095499999999873</c:v>
                </c:pt>
                <c:pt idx="402">
                  <c:v>45.726000000000013</c:v>
                </c:pt>
                <c:pt idx="403">
                  <c:v>51.176500000000011</c:v>
                </c:pt>
                <c:pt idx="404">
                  <c:v>46.449200000000005</c:v>
                </c:pt>
                <c:pt idx="405">
                  <c:v>38.660000000000011</c:v>
                </c:pt>
                <c:pt idx="406">
                  <c:v>40.901799999999994</c:v>
                </c:pt>
                <c:pt idx="407">
                  <c:v>67.514700000000005</c:v>
                </c:pt>
                <c:pt idx="408">
                  <c:v>98.669200000000004</c:v>
                </c:pt>
                <c:pt idx="409">
                  <c:v>120.6241</c:v>
                </c:pt>
                <c:pt idx="410">
                  <c:v>125.8841</c:v>
                </c:pt>
                <c:pt idx="411">
                  <c:v>108.056</c:v>
                </c:pt>
                <c:pt idx="412">
                  <c:v>91.158499999999989</c:v>
                </c:pt>
                <c:pt idx="413">
                  <c:v>82.192299999999989</c:v>
                </c:pt>
                <c:pt idx="414">
                  <c:v>73.3874</c:v>
                </c:pt>
                <c:pt idx="415">
                  <c:v>66.781300000000002</c:v>
                </c:pt>
                <c:pt idx="416">
                  <c:v>55.672000000000011</c:v>
                </c:pt>
                <c:pt idx="417">
                  <c:v>43.077300000000001</c:v>
                </c:pt>
                <c:pt idx="418">
                  <c:v>34.743200000000002</c:v>
                </c:pt>
                <c:pt idx="419">
                  <c:v>26.636700000000001</c:v>
                </c:pt>
                <c:pt idx="420">
                  <c:v>20.766499999999862</c:v>
                </c:pt>
                <c:pt idx="421">
                  <c:v>17.123000000000001</c:v>
                </c:pt>
                <c:pt idx="422">
                  <c:v>13.782300000000001</c:v>
                </c:pt>
                <c:pt idx="423">
                  <c:v>11.975700000000026</c:v>
                </c:pt>
                <c:pt idx="424">
                  <c:v>10.335900000000002</c:v>
                </c:pt>
                <c:pt idx="425">
                  <c:v>8.6199000000000012</c:v>
                </c:pt>
                <c:pt idx="426">
                  <c:v>7.7088000000000001</c:v>
                </c:pt>
                <c:pt idx="427">
                  <c:v>6.6257999999999955</c:v>
                </c:pt>
                <c:pt idx="428">
                  <c:v>5.7515999999999998</c:v>
                </c:pt>
                <c:pt idx="429">
                  <c:v>5.2591000000000001</c:v>
                </c:pt>
                <c:pt idx="430">
                  <c:v>4.5780000000000003</c:v>
                </c:pt>
                <c:pt idx="431">
                  <c:v>4.1368</c:v>
                </c:pt>
                <c:pt idx="432">
                  <c:v>3.7595000000000001</c:v>
                </c:pt>
                <c:pt idx="433">
                  <c:v>3.3026999999999873</c:v>
                </c:pt>
                <c:pt idx="434">
                  <c:v>3.1</c:v>
                </c:pt>
                <c:pt idx="435">
                  <c:v>2.8265999999999987</c:v>
                </c:pt>
                <c:pt idx="436">
                  <c:v>2.5175000000000001</c:v>
                </c:pt>
                <c:pt idx="437">
                  <c:v>2.3734999999999977</c:v>
                </c:pt>
                <c:pt idx="438">
                  <c:v>2.8714999999999868</c:v>
                </c:pt>
                <c:pt idx="439">
                  <c:v>4.7048999999999985</c:v>
                </c:pt>
                <c:pt idx="440">
                  <c:v>16.789099999999873</c:v>
                </c:pt>
                <c:pt idx="441">
                  <c:v>89.02379999999998</c:v>
                </c:pt>
                <c:pt idx="442">
                  <c:v>177.65840000000077</c:v>
                </c:pt>
                <c:pt idx="443">
                  <c:v>166.30341000000001</c:v>
                </c:pt>
                <c:pt idx="444">
                  <c:v>96.994100000000458</c:v>
                </c:pt>
                <c:pt idx="445">
                  <c:v>59.172000000000011</c:v>
                </c:pt>
                <c:pt idx="446">
                  <c:v>44.703500000000012</c:v>
                </c:pt>
                <c:pt idx="447">
                  <c:v>45.675800000000002</c:v>
                </c:pt>
                <c:pt idx="448">
                  <c:v>47.330300000000001</c:v>
                </c:pt>
                <c:pt idx="449">
                  <c:v>39.5139</c:v>
                </c:pt>
                <c:pt idx="450">
                  <c:v>34.1111</c:v>
                </c:pt>
                <c:pt idx="451">
                  <c:v>30.5747</c:v>
                </c:pt>
                <c:pt idx="452">
                  <c:v>24.592199999999881</c:v>
                </c:pt>
                <c:pt idx="453">
                  <c:v>21.9116</c:v>
                </c:pt>
                <c:pt idx="454">
                  <c:v>32.898100000000063</c:v>
                </c:pt>
                <c:pt idx="455">
                  <c:v>58.670900000000003</c:v>
                </c:pt>
                <c:pt idx="456">
                  <c:v>68.964200000000488</c:v>
                </c:pt>
                <c:pt idx="457">
                  <c:v>52.653400000000005</c:v>
                </c:pt>
                <c:pt idx="458">
                  <c:v>35.105800000000002</c:v>
                </c:pt>
                <c:pt idx="459">
                  <c:v>25.739899999999999</c:v>
                </c:pt>
                <c:pt idx="460">
                  <c:v>33.688000000000002</c:v>
                </c:pt>
                <c:pt idx="461">
                  <c:v>65.369500000000002</c:v>
                </c:pt>
                <c:pt idx="462">
                  <c:v>91.548199999999994</c:v>
                </c:pt>
                <c:pt idx="463">
                  <c:v>97.894800000000004</c:v>
                </c:pt>
                <c:pt idx="464">
                  <c:v>91.107100000000003</c:v>
                </c:pt>
                <c:pt idx="465">
                  <c:v>75.146799999999999</c:v>
                </c:pt>
                <c:pt idx="466">
                  <c:v>61.821200000000005</c:v>
                </c:pt>
                <c:pt idx="467">
                  <c:v>49.077400000000004</c:v>
                </c:pt>
                <c:pt idx="468">
                  <c:v>34.448600000000006</c:v>
                </c:pt>
                <c:pt idx="469">
                  <c:v>24.738099999999989</c:v>
                </c:pt>
                <c:pt idx="470">
                  <c:v>17.842399999999873</c:v>
                </c:pt>
                <c:pt idx="471">
                  <c:v>13.140899999999998</c:v>
                </c:pt>
                <c:pt idx="472">
                  <c:v>11.068300000000001</c:v>
                </c:pt>
                <c:pt idx="473">
                  <c:v>9.3808000000000007</c:v>
                </c:pt>
                <c:pt idx="474">
                  <c:v>8.3867000000000047</c:v>
                </c:pt>
                <c:pt idx="475">
                  <c:v>7.8076999999999996</c:v>
                </c:pt>
                <c:pt idx="476">
                  <c:v>6.9594000000000014</c:v>
                </c:pt>
                <c:pt idx="477">
                  <c:v>6.6970999999999945</c:v>
                </c:pt>
                <c:pt idx="478">
                  <c:v>7.6613999999999995</c:v>
                </c:pt>
                <c:pt idx="479">
                  <c:v>14.562200000000002</c:v>
                </c:pt>
                <c:pt idx="480">
                  <c:v>27.499399999999874</c:v>
                </c:pt>
                <c:pt idx="481">
                  <c:v>36.090900000000012</c:v>
                </c:pt>
                <c:pt idx="482">
                  <c:v>40.575300000000013</c:v>
                </c:pt>
                <c:pt idx="483">
                  <c:v>42.843799999999995</c:v>
                </c:pt>
                <c:pt idx="484">
                  <c:v>40.270500000000013</c:v>
                </c:pt>
                <c:pt idx="485">
                  <c:v>38.590400000000002</c:v>
                </c:pt>
                <c:pt idx="486">
                  <c:v>36.161300000000011</c:v>
                </c:pt>
                <c:pt idx="487">
                  <c:v>31.602900000000005</c:v>
                </c:pt>
                <c:pt idx="488">
                  <c:v>28.9039</c:v>
                </c:pt>
                <c:pt idx="489">
                  <c:v>25.413599999999892</c:v>
                </c:pt>
                <c:pt idx="490">
                  <c:v>22.186</c:v>
                </c:pt>
                <c:pt idx="491">
                  <c:v>20.184899999999999</c:v>
                </c:pt>
                <c:pt idx="492">
                  <c:v>17.1893999999999</c:v>
                </c:pt>
                <c:pt idx="493">
                  <c:v>15.1846</c:v>
                </c:pt>
                <c:pt idx="494">
                  <c:v>13.574300000000001</c:v>
                </c:pt>
                <c:pt idx="495">
                  <c:v>11.641799999999998</c:v>
                </c:pt>
                <c:pt idx="496">
                  <c:v>10.443900000000001</c:v>
                </c:pt>
                <c:pt idx="497">
                  <c:v>8.8338000000000001</c:v>
                </c:pt>
                <c:pt idx="498">
                  <c:v>7.2472000000000003</c:v>
                </c:pt>
                <c:pt idx="499">
                  <c:v>6.2567000000000004</c:v>
                </c:pt>
                <c:pt idx="500">
                  <c:v>5.1324999999999985</c:v>
                </c:pt>
                <c:pt idx="501">
                  <c:v>4.3246999999999955</c:v>
                </c:pt>
                <c:pt idx="502">
                  <c:v>3.7725999999999997</c:v>
                </c:pt>
                <c:pt idx="503">
                  <c:v>3.167500000000012</c:v>
                </c:pt>
                <c:pt idx="504">
                  <c:v>2.8105999999999987</c:v>
                </c:pt>
                <c:pt idx="505">
                  <c:v>2.4459999999999997</c:v>
                </c:pt>
                <c:pt idx="506">
                  <c:v>2.1193999999999997</c:v>
                </c:pt>
                <c:pt idx="507">
                  <c:v>2.1365999999999987</c:v>
                </c:pt>
                <c:pt idx="508">
                  <c:v>2.2434000000000012</c:v>
                </c:pt>
                <c:pt idx="509">
                  <c:v>2.3188999999999873</c:v>
                </c:pt>
                <c:pt idx="510">
                  <c:v>3.6461000000000001</c:v>
                </c:pt>
                <c:pt idx="511">
                  <c:v>8.2218999999999998</c:v>
                </c:pt>
                <c:pt idx="512">
                  <c:v>12.305800000000024</c:v>
                </c:pt>
                <c:pt idx="513">
                  <c:v>11.246999999999998</c:v>
                </c:pt>
                <c:pt idx="514">
                  <c:v>10.918200000000001</c:v>
                </c:pt>
                <c:pt idx="515">
                  <c:v>14.6256</c:v>
                </c:pt>
                <c:pt idx="516">
                  <c:v>15.357200000000002</c:v>
                </c:pt>
                <c:pt idx="517">
                  <c:v>14.655000000000006</c:v>
                </c:pt>
                <c:pt idx="518">
                  <c:v>16.5137</c:v>
                </c:pt>
                <c:pt idx="519">
                  <c:v>18.724599999999892</c:v>
                </c:pt>
                <c:pt idx="520">
                  <c:v>26.139800000000118</c:v>
                </c:pt>
                <c:pt idx="521">
                  <c:v>39.538800000000002</c:v>
                </c:pt>
                <c:pt idx="522">
                  <c:v>52.875400000000006</c:v>
                </c:pt>
                <c:pt idx="523">
                  <c:v>62.432100000000013</c:v>
                </c:pt>
                <c:pt idx="524">
                  <c:v>61.682900000000011</c:v>
                </c:pt>
                <c:pt idx="525">
                  <c:v>66.840999999999994</c:v>
                </c:pt>
                <c:pt idx="526">
                  <c:v>86.816699999999997</c:v>
                </c:pt>
                <c:pt idx="527">
                  <c:v>114.59490000000002</c:v>
                </c:pt>
                <c:pt idx="528">
                  <c:v>155.26859999999999</c:v>
                </c:pt>
                <c:pt idx="529">
                  <c:v>167.45160000000001</c:v>
                </c:pt>
                <c:pt idx="530">
                  <c:v>127.526</c:v>
                </c:pt>
                <c:pt idx="531">
                  <c:v>78.551199999999994</c:v>
                </c:pt>
                <c:pt idx="532">
                  <c:v>44.660600000000002</c:v>
                </c:pt>
                <c:pt idx="533">
                  <c:v>25.340199999999989</c:v>
                </c:pt>
                <c:pt idx="534">
                  <c:v>17.686699999999881</c:v>
                </c:pt>
                <c:pt idx="535">
                  <c:v>14.1577</c:v>
                </c:pt>
                <c:pt idx="536">
                  <c:v>12.274800000000001</c:v>
                </c:pt>
                <c:pt idx="537">
                  <c:v>10.120999999999999</c:v>
                </c:pt>
                <c:pt idx="538">
                  <c:v>7.4375999999999998</c:v>
                </c:pt>
                <c:pt idx="539">
                  <c:v>5.7994000000000003</c:v>
                </c:pt>
                <c:pt idx="540">
                  <c:v>4.7620999999999976</c:v>
                </c:pt>
                <c:pt idx="541">
                  <c:v>4.0407000000000002</c:v>
                </c:pt>
                <c:pt idx="542">
                  <c:v>3.8663999999999987</c:v>
                </c:pt>
                <c:pt idx="543">
                  <c:v>3.7780999999999998</c:v>
                </c:pt>
                <c:pt idx="544">
                  <c:v>4.3908999999999985</c:v>
                </c:pt>
                <c:pt idx="545">
                  <c:v>6.1707000000000001</c:v>
                </c:pt>
                <c:pt idx="546">
                  <c:v>9.2832999999999988</c:v>
                </c:pt>
                <c:pt idx="547">
                  <c:v>15.033900000000001</c:v>
                </c:pt>
                <c:pt idx="548">
                  <c:v>19.8752</c:v>
                </c:pt>
                <c:pt idx="549">
                  <c:v>20.591799999999989</c:v>
                </c:pt>
                <c:pt idx="550">
                  <c:v>17.829699999999896</c:v>
                </c:pt>
                <c:pt idx="551">
                  <c:v>12.484</c:v>
                </c:pt>
                <c:pt idx="552">
                  <c:v>8.0683000000000007</c:v>
                </c:pt>
                <c:pt idx="553">
                  <c:v>8.2650000000000006</c:v>
                </c:pt>
                <c:pt idx="554">
                  <c:v>30.191900000000111</c:v>
                </c:pt>
                <c:pt idx="555">
                  <c:v>87.203900000000004</c:v>
                </c:pt>
                <c:pt idx="556">
                  <c:v>131.38300000000001</c:v>
                </c:pt>
                <c:pt idx="557">
                  <c:v>130.78900000000002</c:v>
                </c:pt>
                <c:pt idx="558">
                  <c:v>110.6968</c:v>
                </c:pt>
                <c:pt idx="559">
                  <c:v>83.181799999999981</c:v>
                </c:pt>
                <c:pt idx="560">
                  <c:v>70.968100000000007</c:v>
                </c:pt>
                <c:pt idx="561">
                  <c:v>95.468900000000005</c:v>
                </c:pt>
                <c:pt idx="562">
                  <c:v>129.77788999999999</c:v>
                </c:pt>
                <c:pt idx="563">
                  <c:v>147.19231000000067</c:v>
                </c:pt>
                <c:pt idx="564">
                  <c:v>133.96899000000047</c:v>
                </c:pt>
                <c:pt idx="565">
                  <c:v>101.17539999999961</c:v>
                </c:pt>
                <c:pt idx="566">
                  <c:v>77.80889999999998</c:v>
                </c:pt>
                <c:pt idx="567">
                  <c:v>60.392300000000013</c:v>
                </c:pt>
                <c:pt idx="568">
                  <c:v>44.528300000000215</c:v>
                </c:pt>
                <c:pt idx="569">
                  <c:v>35.418100000000003</c:v>
                </c:pt>
                <c:pt idx="570">
                  <c:v>28.3582</c:v>
                </c:pt>
                <c:pt idx="571">
                  <c:v>28.337900000000122</c:v>
                </c:pt>
                <c:pt idx="572">
                  <c:v>37.789900000000003</c:v>
                </c:pt>
                <c:pt idx="573">
                  <c:v>49.037600000000005</c:v>
                </c:pt>
                <c:pt idx="574">
                  <c:v>61.188900000000011</c:v>
                </c:pt>
                <c:pt idx="575">
                  <c:v>67.282699999999991</c:v>
                </c:pt>
                <c:pt idx="576">
                  <c:v>66.816100000000006</c:v>
                </c:pt>
                <c:pt idx="577">
                  <c:v>67.927999999999997</c:v>
                </c:pt>
                <c:pt idx="578">
                  <c:v>63.443600000000004</c:v>
                </c:pt>
                <c:pt idx="579">
                  <c:v>56.948400000000007</c:v>
                </c:pt>
                <c:pt idx="580">
                  <c:v>53.212500000000013</c:v>
                </c:pt>
                <c:pt idx="581">
                  <c:v>46.191700000000012</c:v>
                </c:pt>
                <c:pt idx="582">
                  <c:v>41.029400000000003</c:v>
                </c:pt>
                <c:pt idx="583">
                  <c:v>37.062500000000163</c:v>
                </c:pt>
                <c:pt idx="584">
                  <c:v>31.719100000000001</c:v>
                </c:pt>
                <c:pt idx="585">
                  <c:v>28.857900000000114</c:v>
                </c:pt>
                <c:pt idx="586">
                  <c:v>25.6051</c:v>
                </c:pt>
                <c:pt idx="587">
                  <c:v>22.118600000000001</c:v>
                </c:pt>
                <c:pt idx="588">
                  <c:v>20.263199999999873</c:v>
                </c:pt>
                <c:pt idx="589">
                  <c:v>17.492499999999833</c:v>
                </c:pt>
                <c:pt idx="590">
                  <c:v>15.236600000000001</c:v>
                </c:pt>
                <c:pt idx="591">
                  <c:v>13.797600000000001</c:v>
                </c:pt>
                <c:pt idx="592">
                  <c:v>11.942600000000002</c:v>
                </c:pt>
                <c:pt idx="593">
                  <c:v>10.438600000000001</c:v>
                </c:pt>
                <c:pt idx="594">
                  <c:v>8.3322000000000003</c:v>
                </c:pt>
                <c:pt idx="595">
                  <c:v>6.1804999999999986</c:v>
                </c:pt>
                <c:pt idx="596">
                  <c:v>5.3047999999999975</c:v>
                </c:pt>
                <c:pt idx="597">
                  <c:v>4.9976000000000003</c:v>
                </c:pt>
                <c:pt idx="598">
                  <c:v>7.7847</c:v>
                </c:pt>
                <c:pt idx="599">
                  <c:v>19.578499999999881</c:v>
                </c:pt>
                <c:pt idx="600">
                  <c:v>38.9863</c:v>
                </c:pt>
                <c:pt idx="601">
                  <c:v>57.092100000000222</c:v>
                </c:pt>
                <c:pt idx="602">
                  <c:v>60.802400000000006</c:v>
                </c:pt>
                <c:pt idx="603">
                  <c:v>52.674000000000007</c:v>
                </c:pt>
                <c:pt idx="604">
                  <c:v>45.058100000000003</c:v>
                </c:pt>
                <c:pt idx="605">
                  <c:v>36.332100000000011</c:v>
                </c:pt>
                <c:pt idx="606">
                  <c:v>29.630099999999999</c:v>
                </c:pt>
                <c:pt idx="607">
                  <c:v>28.1007</c:v>
                </c:pt>
                <c:pt idx="608">
                  <c:v>26.2640999999999</c:v>
                </c:pt>
                <c:pt idx="609">
                  <c:v>24.088999999999889</c:v>
                </c:pt>
                <c:pt idx="610">
                  <c:v>21.1785</c:v>
                </c:pt>
                <c:pt idx="611">
                  <c:v>16.948499999999818</c:v>
                </c:pt>
                <c:pt idx="612">
                  <c:v>14.241699999999998</c:v>
                </c:pt>
                <c:pt idx="613">
                  <c:v>11.994200000000001</c:v>
                </c:pt>
                <c:pt idx="614">
                  <c:v>9.9358000000000004</c:v>
                </c:pt>
                <c:pt idx="615">
                  <c:v>8.6435000000000013</c:v>
                </c:pt>
                <c:pt idx="616">
                  <c:v>7.0853000000000002</c:v>
                </c:pt>
                <c:pt idx="617">
                  <c:v>5.9158999999999997</c:v>
                </c:pt>
                <c:pt idx="618">
                  <c:v>5.1871999999999945</c:v>
                </c:pt>
                <c:pt idx="619">
                  <c:v>4.3358999999999996</c:v>
                </c:pt>
                <c:pt idx="620">
                  <c:v>3.8205</c:v>
                </c:pt>
                <c:pt idx="621">
                  <c:v>3.3859999999999997</c:v>
                </c:pt>
                <c:pt idx="622">
                  <c:v>2.9268999999999967</c:v>
                </c:pt>
                <c:pt idx="623">
                  <c:v>2.6919999999999997</c:v>
                </c:pt>
                <c:pt idx="624">
                  <c:v>2.3896999999999977</c:v>
                </c:pt>
                <c:pt idx="625">
                  <c:v>2.1339000000000001</c:v>
                </c:pt>
                <c:pt idx="626">
                  <c:v>1.9927999999999999</c:v>
                </c:pt>
                <c:pt idx="627">
                  <c:v>1.7910999999999933</c:v>
                </c:pt>
                <c:pt idx="628">
                  <c:v>1.6700000000000021</c:v>
                </c:pt>
                <c:pt idx="629">
                  <c:v>1.5545</c:v>
                </c:pt>
                <c:pt idx="630">
                  <c:v>1.405699999999988</c:v>
                </c:pt>
                <c:pt idx="631">
                  <c:v>1.3337999999999928</c:v>
                </c:pt>
                <c:pt idx="632">
                  <c:v>1.2249999999999928</c:v>
                </c:pt>
                <c:pt idx="633">
                  <c:v>1.1982999999999999</c:v>
                </c:pt>
                <c:pt idx="634">
                  <c:v>1.6618999999999939</c:v>
                </c:pt>
                <c:pt idx="635">
                  <c:v>4.5327999999999999</c:v>
                </c:pt>
                <c:pt idx="636">
                  <c:v>12.0861</c:v>
                </c:pt>
                <c:pt idx="637">
                  <c:v>16.011199999999999</c:v>
                </c:pt>
                <c:pt idx="638">
                  <c:v>11.639200000000001</c:v>
                </c:pt>
                <c:pt idx="639">
                  <c:v>7.1180999999999965</c:v>
                </c:pt>
                <c:pt idx="640">
                  <c:v>7.5312000000000134</c:v>
                </c:pt>
                <c:pt idx="641">
                  <c:v>11.9276</c:v>
                </c:pt>
                <c:pt idx="642">
                  <c:v>14.252800000000002</c:v>
                </c:pt>
                <c:pt idx="643">
                  <c:v>12.465500000000066</c:v>
                </c:pt>
                <c:pt idx="644">
                  <c:v>11.3703</c:v>
                </c:pt>
                <c:pt idx="645">
                  <c:v>10.5398</c:v>
                </c:pt>
                <c:pt idx="646">
                  <c:v>12.392400000000064</c:v>
                </c:pt>
                <c:pt idx="647">
                  <c:v>36.104200000000006</c:v>
                </c:pt>
                <c:pt idx="648">
                  <c:v>71.777999999999992</c:v>
                </c:pt>
                <c:pt idx="649">
                  <c:v>89.151600000000002</c:v>
                </c:pt>
                <c:pt idx="650">
                  <c:v>96.525899999999979</c:v>
                </c:pt>
                <c:pt idx="651">
                  <c:v>119.0705</c:v>
                </c:pt>
                <c:pt idx="652">
                  <c:v>146.6857</c:v>
                </c:pt>
                <c:pt idx="653">
                  <c:v>141.30600000000001</c:v>
                </c:pt>
                <c:pt idx="654">
                  <c:v>104.88160000000002</c:v>
                </c:pt>
                <c:pt idx="655">
                  <c:v>75.166600000000003</c:v>
                </c:pt>
                <c:pt idx="656">
                  <c:v>56.049300000000002</c:v>
                </c:pt>
                <c:pt idx="657">
                  <c:v>40.710500000000003</c:v>
                </c:pt>
                <c:pt idx="658">
                  <c:v>32.000800000000005</c:v>
                </c:pt>
                <c:pt idx="659">
                  <c:v>24.861599999999989</c:v>
                </c:pt>
                <c:pt idx="660">
                  <c:v>19.443099999999873</c:v>
                </c:pt>
                <c:pt idx="661">
                  <c:v>16.198399999999989</c:v>
                </c:pt>
                <c:pt idx="662">
                  <c:v>13.137799999999999</c:v>
                </c:pt>
                <c:pt idx="663">
                  <c:v>11.341700000000001</c:v>
                </c:pt>
                <c:pt idx="664">
                  <c:v>9.9537000000000067</c:v>
                </c:pt>
                <c:pt idx="665">
                  <c:v>8.3242000000000012</c:v>
                </c:pt>
                <c:pt idx="666">
                  <c:v>7.4687000000000001</c:v>
                </c:pt>
                <c:pt idx="667">
                  <c:v>6.6390000000000002</c:v>
                </c:pt>
                <c:pt idx="668">
                  <c:v>6.1445999999999845</c:v>
                </c:pt>
                <c:pt idx="669">
                  <c:v>6.2670999999999975</c:v>
                </c:pt>
                <c:pt idx="670">
                  <c:v>6.0326000000000004</c:v>
                </c:pt>
                <c:pt idx="671">
                  <c:v>5.8853</c:v>
                </c:pt>
                <c:pt idx="672">
                  <c:v>6.0693999999999999</c:v>
                </c:pt>
                <c:pt idx="673">
                  <c:v>9.0301000000000009</c:v>
                </c:pt>
                <c:pt idx="674">
                  <c:v>18.732399999999881</c:v>
                </c:pt>
                <c:pt idx="675">
                  <c:v>30.29</c:v>
                </c:pt>
                <c:pt idx="676">
                  <c:v>40.2179</c:v>
                </c:pt>
                <c:pt idx="677">
                  <c:v>47.0124</c:v>
                </c:pt>
                <c:pt idx="678">
                  <c:v>47.868000000000002</c:v>
                </c:pt>
                <c:pt idx="679">
                  <c:v>52.546400000000006</c:v>
                </c:pt>
                <c:pt idx="680">
                  <c:v>58.3337</c:v>
                </c:pt>
                <c:pt idx="681">
                  <c:v>55.556400000000004</c:v>
                </c:pt>
                <c:pt idx="682">
                  <c:v>51.572500000000012</c:v>
                </c:pt>
                <c:pt idx="683">
                  <c:v>45.944199999999995</c:v>
                </c:pt>
                <c:pt idx="684">
                  <c:v>38.693000000000012</c:v>
                </c:pt>
                <c:pt idx="685">
                  <c:v>34.749000000000002</c:v>
                </c:pt>
                <c:pt idx="686">
                  <c:v>30.055299999999896</c:v>
                </c:pt>
                <c:pt idx="687">
                  <c:v>26.039200000000001</c:v>
                </c:pt>
                <c:pt idx="688">
                  <c:v>23.795299999999866</c:v>
                </c:pt>
                <c:pt idx="689">
                  <c:v>20.414300000000001</c:v>
                </c:pt>
                <c:pt idx="690">
                  <c:v>18.285499999999807</c:v>
                </c:pt>
                <c:pt idx="691">
                  <c:v>16.65780000000014</c:v>
                </c:pt>
                <c:pt idx="692">
                  <c:v>14.438500000000001</c:v>
                </c:pt>
                <c:pt idx="693">
                  <c:v>13.370900000000002</c:v>
                </c:pt>
                <c:pt idx="694">
                  <c:v>12.141400000000001</c:v>
                </c:pt>
                <c:pt idx="695">
                  <c:v>10.9679</c:v>
                </c:pt>
                <c:pt idx="696">
                  <c:v>10.334300000000001</c:v>
                </c:pt>
                <c:pt idx="697">
                  <c:v>9.0632000000000001</c:v>
                </c:pt>
                <c:pt idx="698">
                  <c:v>8.1122000000000014</c:v>
                </c:pt>
                <c:pt idx="699">
                  <c:v>7.5019999999999998</c:v>
                </c:pt>
                <c:pt idx="700">
                  <c:v>6.4238999999999997</c:v>
                </c:pt>
                <c:pt idx="701">
                  <c:v>5.6244999999999745</c:v>
                </c:pt>
                <c:pt idx="702">
                  <c:v>4.9268999999999998</c:v>
                </c:pt>
                <c:pt idx="703">
                  <c:v>4.1859999999999955</c:v>
                </c:pt>
                <c:pt idx="704">
                  <c:v>3.7507000000000001</c:v>
                </c:pt>
                <c:pt idx="705">
                  <c:v>3.8616999999999977</c:v>
                </c:pt>
                <c:pt idx="706">
                  <c:v>6.3197999999999999</c:v>
                </c:pt>
                <c:pt idx="707">
                  <c:v>8.7642000000000007</c:v>
                </c:pt>
                <c:pt idx="708">
                  <c:v>7.5331999999999999</c:v>
                </c:pt>
                <c:pt idx="709">
                  <c:v>5.0497000000000014</c:v>
                </c:pt>
                <c:pt idx="710">
                  <c:v>3.5657000000000001</c:v>
                </c:pt>
                <c:pt idx="711">
                  <c:v>2.6387999999999998</c:v>
                </c:pt>
                <c:pt idx="712">
                  <c:v>2.3665999999999987</c:v>
                </c:pt>
                <c:pt idx="713">
                  <c:v>2.6368999999999967</c:v>
                </c:pt>
                <c:pt idx="714">
                  <c:v>3.4026999999999967</c:v>
                </c:pt>
                <c:pt idx="715">
                  <c:v>4.7228999999999965</c:v>
                </c:pt>
                <c:pt idx="716">
                  <c:v>6.8440999999999965</c:v>
                </c:pt>
                <c:pt idx="717">
                  <c:v>10.595500000000024</c:v>
                </c:pt>
                <c:pt idx="718">
                  <c:v>15.420200000000001</c:v>
                </c:pt>
                <c:pt idx="719">
                  <c:v>23.6496</c:v>
                </c:pt>
                <c:pt idx="720">
                  <c:v>37.328100000000013</c:v>
                </c:pt>
                <c:pt idx="721">
                  <c:v>49.368900000000011</c:v>
                </c:pt>
                <c:pt idx="722">
                  <c:v>60.131300000000003</c:v>
                </c:pt>
                <c:pt idx="723">
                  <c:v>69.68859999999998</c:v>
                </c:pt>
                <c:pt idx="724">
                  <c:v>59.758100000000013</c:v>
                </c:pt>
                <c:pt idx="725">
                  <c:v>38.767000000000003</c:v>
                </c:pt>
                <c:pt idx="726">
                  <c:v>26.809200000000001</c:v>
                </c:pt>
                <c:pt idx="727">
                  <c:v>18.4269</c:v>
                </c:pt>
                <c:pt idx="728">
                  <c:v>11.9963</c:v>
                </c:pt>
                <c:pt idx="729">
                  <c:v>8.0753000000000004</c:v>
                </c:pt>
                <c:pt idx="730">
                  <c:v>5.4991000000000003</c:v>
                </c:pt>
                <c:pt idx="731">
                  <c:v>4.2880000000000003</c:v>
                </c:pt>
                <c:pt idx="732">
                  <c:v>3.4549999999999987</c:v>
                </c:pt>
                <c:pt idx="733">
                  <c:v>2.9489999999999998</c:v>
                </c:pt>
                <c:pt idx="734">
                  <c:v>2.8403999999999998</c:v>
                </c:pt>
                <c:pt idx="735">
                  <c:v>2.5773999999999999</c:v>
                </c:pt>
                <c:pt idx="736">
                  <c:v>2.3449</c:v>
                </c:pt>
                <c:pt idx="737">
                  <c:v>2.2018</c:v>
                </c:pt>
                <c:pt idx="738">
                  <c:v>2.0998999999999977</c:v>
                </c:pt>
                <c:pt idx="739">
                  <c:v>2.5038</c:v>
                </c:pt>
                <c:pt idx="740">
                  <c:v>3.6202000000000001</c:v>
                </c:pt>
                <c:pt idx="741">
                  <c:v>6.5860000000000003</c:v>
                </c:pt>
                <c:pt idx="742">
                  <c:v>11.834100000000001</c:v>
                </c:pt>
                <c:pt idx="743">
                  <c:v>16.546299999999889</c:v>
                </c:pt>
                <c:pt idx="744">
                  <c:v>19.835000000000001</c:v>
                </c:pt>
                <c:pt idx="745">
                  <c:v>20.314100000000035</c:v>
                </c:pt>
                <c:pt idx="746">
                  <c:v>18.1126</c:v>
                </c:pt>
                <c:pt idx="747">
                  <c:v>30.071400000000001</c:v>
                </c:pt>
                <c:pt idx="748">
                  <c:v>59.987799999999993</c:v>
                </c:pt>
                <c:pt idx="749">
                  <c:v>82.839699999999993</c:v>
                </c:pt>
                <c:pt idx="750">
                  <c:v>80.008600000000001</c:v>
                </c:pt>
                <c:pt idx="751">
                  <c:v>73.826499999999982</c:v>
                </c:pt>
                <c:pt idx="752">
                  <c:v>95.264200000000457</c:v>
                </c:pt>
                <c:pt idx="753">
                  <c:v>126.801</c:v>
                </c:pt>
                <c:pt idx="754">
                  <c:v>149.0119</c:v>
                </c:pt>
                <c:pt idx="755">
                  <c:v>172.17418999999998</c:v>
                </c:pt>
                <c:pt idx="756">
                  <c:v>163.35001000000076</c:v>
                </c:pt>
                <c:pt idx="757">
                  <c:v>121.8497</c:v>
                </c:pt>
                <c:pt idx="758">
                  <c:v>91.168999999999983</c:v>
                </c:pt>
                <c:pt idx="759">
                  <c:v>70.175499999999758</c:v>
                </c:pt>
                <c:pt idx="760">
                  <c:v>54.298300000000296</c:v>
                </c:pt>
                <c:pt idx="761">
                  <c:v>44.695900000000222</c:v>
                </c:pt>
                <c:pt idx="762">
                  <c:v>35.115500000000011</c:v>
                </c:pt>
                <c:pt idx="763">
                  <c:v>28.585599999999818</c:v>
                </c:pt>
                <c:pt idx="764">
                  <c:v>24.542599999999844</c:v>
                </c:pt>
                <c:pt idx="765">
                  <c:v>21.352900000000005</c:v>
                </c:pt>
                <c:pt idx="766">
                  <c:v>25.6662</c:v>
                </c:pt>
                <c:pt idx="767">
                  <c:v>37.739700000000013</c:v>
                </c:pt>
                <c:pt idx="768">
                  <c:v>55.878</c:v>
                </c:pt>
                <c:pt idx="769">
                  <c:v>73.206999999999994</c:v>
                </c:pt>
                <c:pt idx="770">
                  <c:v>78.553399999999982</c:v>
                </c:pt>
                <c:pt idx="771">
                  <c:v>79.286100000000005</c:v>
                </c:pt>
                <c:pt idx="772">
                  <c:v>76.409000000000006</c:v>
                </c:pt>
                <c:pt idx="773">
                  <c:v>67.269599999999997</c:v>
                </c:pt>
                <c:pt idx="774">
                  <c:v>61.772400000000012</c:v>
                </c:pt>
                <c:pt idx="775">
                  <c:v>54.940599999999996</c:v>
                </c:pt>
                <c:pt idx="776">
                  <c:v>47.3399</c:v>
                </c:pt>
                <c:pt idx="777">
                  <c:v>43.441899999999997</c:v>
                </c:pt>
                <c:pt idx="778">
                  <c:v>37.553699999999999</c:v>
                </c:pt>
                <c:pt idx="779">
                  <c:v>32.729200000000013</c:v>
                </c:pt>
                <c:pt idx="780">
                  <c:v>29.432699999999866</c:v>
                </c:pt>
                <c:pt idx="781">
                  <c:v>24.8491</c:v>
                </c:pt>
                <c:pt idx="782">
                  <c:v>22.348499999999873</c:v>
                </c:pt>
                <c:pt idx="783">
                  <c:v>20.077900000000035</c:v>
                </c:pt>
                <c:pt idx="784">
                  <c:v>17.344899999999999</c:v>
                </c:pt>
                <c:pt idx="785">
                  <c:v>16.066699999999866</c:v>
                </c:pt>
                <c:pt idx="786">
                  <c:v>14.3987</c:v>
                </c:pt>
                <c:pt idx="787">
                  <c:v>13.1807</c:v>
                </c:pt>
                <c:pt idx="788">
                  <c:v>12.601700000000001</c:v>
                </c:pt>
                <c:pt idx="789">
                  <c:v>11.0962</c:v>
                </c:pt>
                <c:pt idx="790">
                  <c:v>10.081200000000001</c:v>
                </c:pt>
                <c:pt idx="791">
                  <c:v>9.2508000000000035</c:v>
                </c:pt>
                <c:pt idx="792">
                  <c:v>8.1481999999999992</c:v>
                </c:pt>
                <c:pt idx="793">
                  <c:v>7.6427999999999985</c:v>
                </c:pt>
                <c:pt idx="794">
                  <c:v>6.9036000000000124</c:v>
                </c:pt>
                <c:pt idx="795">
                  <c:v>6.1641999999999717</c:v>
                </c:pt>
                <c:pt idx="796">
                  <c:v>5.8075999999999945</c:v>
                </c:pt>
                <c:pt idx="797">
                  <c:v>5.1784999999999997</c:v>
                </c:pt>
                <c:pt idx="798">
                  <c:v>4.7233999999999998</c:v>
                </c:pt>
                <c:pt idx="799">
                  <c:v>4.2980999999999998</c:v>
                </c:pt>
                <c:pt idx="800">
                  <c:v>3.5857000000000001</c:v>
                </c:pt>
                <c:pt idx="801">
                  <c:v>3.2280000000000002</c:v>
                </c:pt>
                <c:pt idx="802">
                  <c:v>7.9135</c:v>
                </c:pt>
                <c:pt idx="803">
                  <c:v>50.527800000000006</c:v>
                </c:pt>
                <c:pt idx="804">
                  <c:v>116.68049999999998</c:v>
                </c:pt>
                <c:pt idx="805">
                  <c:v>129.61399999999998</c:v>
                </c:pt>
                <c:pt idx="806">
                  <c:v>97.1905</c:v>
                </c:pt>
                <c:pt idx="807">
                  <c:v>68.121600000000001</c:v>
                </c:pt>
                <c:pt idx="808">
                  <c:v>42.142900000000012</c:v>
                </c:pt>
                <c:pt idx="809">
                  <c:v>24.127099999999999</c:v>
                </c:pt>
                <c:pt idx="810">
                  <c:v>14.7721</c:v>
                </c:pt>
                <c:pt idx="811">
                  <c:v>9.5828000000000007</c:v>
                </c:pt>
                <c:pt idx="812">
                  <c:v>7.0514000000000001</c:v>
                </c:pt>
                <c:pt idx="813">
                  <c:v>5.4604999999999997</c:v>
                </c:pt>
                <c:pt idx="814">
                  <c:v>4.6226999999999965</c:v>
                </c:pt>
                <c:pt idx="815">
                  <c:v>4.1445999999999845</c:v>
                </c:pt>
                <c:pt idx="816">
                  <c:v>3.6356999999999977</c:v>
                </c:pt>
                <c:pt idx="817">
                  <c:v>3.7761999999999998</c:v>
                </c:pt>
                <c:pt idx="818">
                  <c:v>4.2751000000000001</c:v>
                </c:pt>
                <c:pt idx="819">
                  <c:v>5.3121999999999945</c:v>
                </c:pt>
                <c:pt idx="820">
                  <c:v>11.485300000000002</c:v>
                </c:pt>
                <c:pt idx="821">
                  <c:v>20.807099999999988</c:v>
                </c:pt>
                <c:pt idx="822">
                  <c:v>23.1403</c:v>
                </c:pt>
                <c:pt idx="823">
                  <c:v>20.636099999999999</c:v>
                </c:pt>
                <c:pt idx="824">
                  <c:v>20.516300000000001</c:v>
                </c:pt>
                <c:pt idx="825">
                  <c:v>23.433399999999896</c:v>
                </c:pt>
                <c:pt idx="826">
                  <c:v>29.607500000000005</c:v>
                </c:pt>
                <c:pt idx="827">
                  <c:v>35.451799999999999</c:v>
                </c:pt>
                <c:pt idx="828">
                  <c:v>35.741400000000006</c:v>
                </c:pt>
                <c:pt idx="829">
                  <c:v>31.6464</c:v>
                </c:pt>
                <c:pt idx="830">
                  <c:v>34.599900000000012</c:v>
                </c:pt>
                <c:pt idx="831">
                  <c:v>42.4739</c:v>
                </c:pt>
                <c:pt idx="832">
                  <c:v>38.493600000000001</c:v>
                </c:pt>
                <c:pt idx="833">
                  <c:v>28.859800000000035</c:v>
                </c:pt>
                <c:pt idx="834">
                  <c:v>23.736999999999988</c:v>
                </c:pt>
                <c:pt idx="835">
                  <c:v>19.813500000000001</c:v>
                </c:pt>
                <c:pt idx="836">
                  <c:v>17.474599999999892</c:v>
                </c:pt>
                <c:pt idx="837">
                  <c:v>15.423300000000001</c:v>
                </c:pt>
                <c:pt idx="838">
                  <c:v>13.088100000000001</c:v>
                </c:pt>
                <c:pt idx="839">
                  <c:v>11.1065</c:v>
                </c:pt>
                <c:pt idx="840">
                  <c:v>8.5959000000000003</c:v>
                </c:pt>
                <c:pt idx="841">
                  <c:v>7.2986000000000004</c:v>
                </c:pt>
                <c:pt idx="842">
                  <c:v>8.2899000000000012</c:v>
                </c:pt>
                <c:pt idx="843">
                  <c:v>10.243399999999999</c:v>
                </c:pt>
                <c:pt idx="844">
                  <c:v>10.102500000000004</c:v>
                </c:pt>
                <c:pt idx="845">
                  <c:v>6.9946000000000002</c:v>
                </c:pt>
                <c:pt idx="846">
                  <c:v>4.1988999999999965</c:v>
                </c:pt>
                <c:pt idx="847">
                  <c:v>3.1789000000000001</c:v>
                </c:pt>
                <c:pt idx="848">
                  <c:v>2.8441000000000001</c:v>
                </c:pt>
                <c:pt idx="849">
                  <c:v>2.7482000000000002</c:v>
                </c:pt>
                <c:pt idx="850">
                  <c:v>2.7842000000000002</c:v>
                </c:pt>
                <c:pt idx="851">
                  <c:v>2.7454000000000001</c:v>
                </c:pt>
                <c:pt idx="852">
                  <c:v>2.7997999999999998</c:v>
                </c:pt>
                <c:pt idx="853">
                  <c:v>2.8</c:v>
                </c:pt>
                <c:pt idx="854">
                  <c:v>2.6678999999999999</c:v>
                </c:pt>
                <c:pt idx="855">
                  <c:v>2.6766999999999967</c:v>
                </c:pt>
                <c:pt idx="856">
                  <c:v>2.5459999999999998</c:v>
                </c:pt>
                <c:pt idx="857">
                  <c:v>2.2675000000000147</c:v>
                </c:pt>
                <c:pt idx="858">
                  <c:v>2.2501000000000002</c:v>
                </c:pt>
                <c:pt idx="859">
                  <c:v>2.2797000000000001</c:v>
                </c:pt>
                <c:pt idx="860">
                  <c:v>2.2570000000000001</c:v>
                </c:pt>
                <c:pt idx="861">
                  <c:v>2.2711000000000001</c:v>
                </c:pt>
                <c:pt idx="862">
                  <c:v>2.2905000000000002</c:v>
                </c:pt>
                <c:pt idx="863">
                  <c:v>2.8493999999999997</c:v>
                </c:pt>
                <c:pt idx="864">
                  <c:v>4.6310000000000002</c:v>
                </c:pt>
                <c:pt idx="865">
                  <c:v>6.0716000000000134</c:v>
                </c:pt>
                <c:pt idx="866">
                  <c:v>5.3239999999999945</c:v>
                </c:pt>
                <c:pt idx="867">
                  <c:v>3.5129999999999977</c:v>
                </c:pt>
                <c:pt idx="868">
                  <c:v>2.3915999999999977</c:v>
                </c:pt>
                <c:pt idx="869">
                  <c:v>2.0638999999999998</c:v>
                </c:pt>
                <c:pt idx="870">
                  <c:v>2.1627000000000001</c:v>
                </c:pt>
                <c:pt idx="871">
                  <c:v>2.5448</c:v>
                </c:pt>
                <c:pt idx="872">
                  <c:v>2.5853000000000002</c:v>
                </c:pt>
                <c:pt idx="873">
                  <c:v>2.3409</c:v>
                </c:pt>
                <c:pt idx="874">
                  <c:v>2.3544999999999967</c:v>
                </c:pt>
                <c:pt idx="875">
                  <c:v>2.1600999999999999</c:v>
                </c:pt>
                <c:pt idx="876">
                  <c:v>1.8488</c:v>
                </c:pt>
                <c:pt idx="877">
                  <c:v>2.0314999999999968</c:v>
                </c:pt>
                <c:pt idx="878">
                  <c:v>2.4396999999999927</c:v>
                </c:pt>
                <c:pt idx="879">
                  <c:v>2.7288999999999999</c:v>
                </c:pt>
                <c:pt idx="880">
                  <c:v>2.6560999999999977</c:v>
                </c:pt>
                <c:pt idx="881">
                  <c:v>2.4091</c:v>
                </c:pt>
                <c:pt idx="882">
                  <c:v>2.4603000000000002</c:v>
                </c:pt>
                <c:pt idx="883">
                  <c:v>2.5023999999999997</c:v>
                </c:pt>
                <c:pt idx="884">
                  <c:v>2.4668999999999977</c:v>
                </c:pt>
                <c:pt idx="885">
                  <c:v>2.5175000000000001</c:v>
                </c:pt>
                <c:pt idx="886">
                  <c:v>2.4226999999999967</c:v>
                </c:pt>
                <c:pt idx="887">
                  <c:v>2.4140999999999977</c:v>
                </c:pt>
                <c:pt idx="888">
                  <c:v>2.4724999999999868</c:v>
                </c:pt>
                <c:pt idx="889">
                  <c:v>2.3120999999999841</c:v>
                </c:pt>
                <c:pt idx="890">
                  <c:v>2.1747999999999998</c:v>
                </c:pt>
                <c:pt idx="891">
                  <c:v>2.0121999999999987</c:v>
                </c:pt>
                <c:pt idx="892">
                  <c:v>1.788799999999994</c:v>
                </c:pt>
                <c:pt idx="893">
                  <c:v>1.6627000000000001</c:v>
                </c:pt>
                <c:pt idx="894">
                  <c:v>1.5056999999999914</c:v>
                </c:pt>
                <c:pt idx="895">
                  <c:v>1.3948</c:v>
                </c:pt>
                <c:pt idx="896">
                  <c:v>2.3335999999999997</c:v>
                </c:pt>
                <c:pt idx="897">
                  <c:v>11.1023</c:v>
                </c:pt>
                <c:pt idx="898">
                  <c:v>24.936499999999889</c:v>
                </c:pt>
                <c:pt idx="899">
                  <c:v>26.913</c:v>
                </c:pt>
                <c:pt idx="900">
                  <c:v>17.807600000000001</c:v>
                </c:pt>
                <c:pt idx="901">
                  <c:v>10.698299999999998</c:v>
                </c:pt>
                <c:pt idx="902">
                  <c:v>6.4707000000000034</c:v>
                </c:pt>
                <c:pt idx="903">
                  <c:v>4.0198999999999998</c:v>
                </c:pt>
                <c:pt idx="904">
                  <c:v>2.8170999999999977</c:v>
                </c:pt>
                <c:pt idx="905">
                  <c:v>2.02</c:v>
                </c:pt>
                <c:pt idx="906">
                  <c:v>1.585</c:v>
                </c:pt>
                <c:pt idx="907">
                  <c:v>1.3398999999999928</c:v>
                </c:pt>
                <c:pt idx="908">
                  <c:v>1.1269</c:v>
                </c:pt>
                <c:pt idx="909">
                  <c:v>1.0221</c:v>
                </c:pt>
                <c:pt idx="910">
                  <c:v>0.93620000000000003</c:v>
                </c:pt>
                <c:pt idx="911">
                  <c:v>0.87500000000000311</c:v>
                </c:pt>
                <c:pt idx="912">
                  <c:v>0.90049999999999997</c:v>
                </c:pt>
                <c:pt idx="913">
                  <c:v>0.90510000000000002</c:v>
                </c:pt>
                <c:pt idx="914">
                  <c:v>0.89080000000000004</c:v>
                </c:pt>
                <c:pt idx="915">
                  <c:v>0.86810000000000065</c:v>
                </c:pt>
                <c:pt idx="916">
                  <c:v>0.83040000000000003</c:v>
                </c:pt>
                <c:pt idx="917">
                  <c:v>0.85229999999999995</c:v>
                </c:pt>
                <c:pt idx="918">
                  <c:v>0.86460000000000392</c:v>
                </c:pt>
                <c:pt idx="919">
                  <c:v>0.8145</c:v>
                </c:pt>
                <c:pt idx="920">
                  <c:v>0.75800000000000334</c:v>
                </c:pt>
                <c:pt idx="921">
                  <c:v>0.71580000000000299</c:v>
                </c:pt>
                <c:pt idx="922">
                  <c:v>0.72990000000000299</c:v>
                </c:pt>
                <c:pt idx="923">
                  <c:v>0.77490000000000392</c:v>
                </c:pt>
                <c:pt idx="924">
                  <c:v>0.81640000000000001</c:v>
                </c:pt>
                <c:pt idx="925">
                  <c:v>0.95409999999999995</c:v>
                </c:pt>
                <c:pt idx="926">
                  <c:v>1.1152</c:v>
                </c:pt>
                <c:pt idx="927">
                  <c:v>1.1950000000000001</c:v>
                </c:pt>
                <c:pt idx="928">
                  <c:v>1.27</c:v>
                </c:pt>
                <c:pt idx="929">
                  <c:v>1.3066</c:v>
                </c:pt>
                <c:pt idx="930">
                  <c:v>1.3337999999999928</c:v>
                </c:pt>
                <c:pt idx="931">
                  <c:v>1.3674999999999939</c:v>
                </c:pt>
                <c:pt idx="932">
                  <c:v>1.3102</c:v>
                </c:pt>
                <c:pt idx="933">
                  <c:v>1.3085</c:v>
                </c:pt>
                <c:pt idx="934">
                  <c:v>1.3109999999999939</c:v>
                </c:pt>
                <c:pt idx="935">
                  <c:v>1.1667000000000001</c:v>
                </c:pt>
                <c:pt idx="936">
                  <c:v>1.0347999999999939</c:v>
                </c:pt>
                <c:pt idx="937">
                  <c:v>0.9234</c:v>
                </c:pt>
                <c:pt idx="938">
                  <c:v>0.79420000000000002</c:v>
                </c:pt>
                <c:pt idx="939">
                  <c:v>0.70980000000000065</c:v>
                </c:pt>
                <c:pt idx="940">
                  <c:v>0.66610000000000391</c:v>
                </c:pt>
                <c:pt idx="941">
                  <c:v>0.71020000000000005</c:v>
                </c:pt>
                <c:pt idx="942">
                  <c:v>0.79010000000000002</c:v>
                </c:pt>
                <c:pt idx="943">
                  <c:v>0.81599999999999995</c:v>
                </c:pt>
                <c:pt idx="944">
                  <c:v>0.86790000000000334</c:v>
                </c:pt>
                <c:pt idx="945">
                  <c:v>0.97640000000000005</c:v>
                </c:pt>
                <c:pt idx="946">
                  <c:v>1.2415999999999914</c:v>
                </c:pt>
                <c:pt idx="947">
                  <c:v>1.4907999999999932</c:v>
                </c:pt>
                <c:pt idx="948">
                  <c:v>1.3804000000000001</c:v>
                </c:pt>
                <c:pt idx="949">
                  <c:v>1.1276999999999935</c:v>
                </c:pt>
                <c:pt idx="950">
                  <c:v>0.94460000000000299</c:v>
                </c:pt>
                <c:pt idx="951">
                  <c:v>0.78580000000000005</c:v>
                </c:pt>
                <c:pt idx="952">
                  <c:v>0.70370000000000299</c:v>
                </c:pt>
                <c:pt idx="953">
                  <c:v>0.67110000000000392</c:v>
                </c:pt>
                <c:pt idx="954">
                  <c:v>0.63780000000000392</c:v>
                </c:pt>
                <c:pt idx="955">
                  <c:v>0.63900000000000334</c:v>
                </c:pt>
                <c:pt idx="956">
                  <c:v>0.67090000000000394</c:v>
                </c:pt>
                <c:pt idx="957">
                  <c:v>0.69560000000000299</c:v>
                </c:pt>
                <c:pt idx="958">
                  <c:v>0.68700000000000061</c:v>
                </c:pt>
                <c:pt idx="959">
                  <c:v>0.6666000000000053</c:v>
                </c:pt>
                <c:pt idx="960">
                  <c:v>0.72700000000000065</c:v>
                </c:pt>
                <c:pt idx="961">
                  <c:v>0.80830000000000002</c:v>
                </c:pt>
                <c:pt idx="962">
                  <c:v>0.83700000000000063</c:v>
                </c:pt>
                <c:pt idx="963">
                  <c:v>0.92270000000000063</c:v>
                </c:pt>
                <c:pt idx="964">
                  <c:v>1.2550999999999934</c:v>
                </c:pt>
                <c:pt idx="965">
                  <c:v>2.1938</c:v>
                </c:pt>
                <c:pt idx="966">
                  <c:v>3.5448</c:v>
                </c:pt>
                <c:pt idx="967">
                  <c:v>4.6238999999999955</c:v>
                </c:pt>
                <c:pt idx="968">
                  <c:v>6.7158999999999995</c:v>
                </c:pt>
                <c:pt idx="969">
                  <c:v>9.7995000000000001</c:v>
                </c:pt>
                <c:pt idx="970">
                  <c:v>11.669700000000002</c:v>
                </c:pt>
                <c:pt idx="971">
                  <c:v>13.253400000000006</c:v>
                </c:pt>
                <c:pt idx="972">
                  <c:v>14.223600000000001</c:v>
                </c:pt>
                <c:pt idx="973">
                  <c:v>14.747400000000001</c:v>
                </c:pt>
                <c:pt idx="974">
                  <c:v>18.236000000000001</c:v>
                </c:pt>
                <c:pt idx="975">
                  <c:v>22.140599999999989</c:v>
                </c:pt>
                <c:pt idx="976">
                  <c:v>26.104700000000001</c:v>
                </c:pt>
                <c:pt idx="977">
                  <c:v>27.607299999999999</c:v>
                </c:pt>
                <c:pt idx="978">
                  <c:v>21.189699999999881</c:v>
                </c:pt>
                <c:pt idx="979">
                  <c:v>13.526</c:v>
                </c:pt>
                <c:pt idx="980">
                  <c:v>27.055599999999881</c:v>
                </c:pt>
                <c:pt idx="981">
                  <c:v>105.8633</c:v>
                </c:pt>
                <c:pt idx="982">
                  <c:v>205.44521</c:v>
                </c:pt>
                <c:pt idx="983">
                  <c:v>200.57539</c:v>
                </c:pt>
                <c:pt idx="984">
                  <c:v>120.70910000000002</c:v>
                </c:pt>
                <c:pt idx="985">
                  <c:v>65.820399999999978</c:v>
                </c:pt>
                <c:pt idx="986">
                  <c:v>42.108500000000063</c:v>
                </c:pt>
                <c:pt idx="987">
                  <c:v>39.045000000000002</c:v>
                </c:pt>
                <c:pt idx="988">
                  <c:v>34.784800000000004</c:v>
                </c:pt>
                <c:pt idx="989">
                  <c:v>20.539200000000001</c:v>
                </c:pt>
                <c:pt idx="990">
                  <c:v>14.2699</c:v>
                </c:pt>
                <c:pt idx="991">
                  <c:v>24.373200000000001</c:v>
                </c:pt>
                <c:pt idx="992">
                  <c:v>47.811899999999994</c:v>
                </c:pt>
                <c:pt idx="993">
                  <c:v>61.427900000000001</c:v>
                </c:pt>
                <c:pt idx="994">
                  <c:v>46.767100000000013</c:v>
                </c:pt>
                <c:pt idx="995">
                  <c:v>23.290199999999889</c:v>
                </c:pt>
                <c:pt idx="996">
                  <c:v>11.706</c:v>
                </c:pt>
                <c:pt idx="997">
                  <c:v>6.8530999999999995</c:v>
                </c:pt>
                <c:pt idx="998">
                  <c:v>4.8271999999999755</c:v>
                </c:pt>
                <c:pt idx="999">
                  <c:v>3.9420999999999977</c:v>
                </c:pt>
                <c:pt idx="1000">
                  <c:v>3.2679000000000147</c:v>
                </c:pt>
                <c:pt idx="1001">
                  <c:v>2.9279999999999999</c:v>
                </c:pt>
                <c:pt idx="1002">
                  <c:v>2.68</c:v>
                </c:pt>
                <c:pt idx="1003">
                  <c:v>2.4535999999999998</c:v>
                </c:pt>
                <c:pt idx="1004">
                  <c:v>2.2648999999999999</c:v>
                </c:pt>
                <c:pt idx="1005">
                  <c:v>1.9509000000000001</c:v>
                </c:pt>
                <c:pt idx="1006">
                  <c:v>1.7042999999999937</c:v>
                </c:pt>
                <c:pt idx="1007">
                  <c:v>1.5960000000000001</c:v>
                </c:pt>
                <c:pt idx="1008">
                  <c:v>1.7464999999999939</c:v>
                </c:pt>
                <c:pt idx="1009">
                  <c:v>2.0757999999999988</c:v>
                </c:pt>
                <c:pt idx="1010">
                  <c:v>2.0731000000000002</c:v>
                </c:pt>
                <c:pt idx="1011">
                  <c:v>1.9652000000000001</c:v>
                </c:pt>
                <c:pt idx="1012">
                  <c:v>2.0072000000000001</c:v>
                </c:pt>
                <c:pt idx="1013">
                  <c:v>1.9370000000000001</c:v>
                </c:pt>
                <c:pt idx="1014">
                  <c:v>1.8867</c:v>
                </c:pt>
                <c:pt idx="1015">
                  <c:v>1.8345</c:v>
                </c:pt>
                <c:pt idx="1016">
                  <c:v>1.7752999999999928</c:v>
                </c:pt>
                <c:pt idx="1017">
                  <c:v>1.8949</c:v>
                </c:pt>
                <c:pt idx="1018">
                  <c:v>2.1187</c:v>
                </c:pt>
                <c:pt idx="1019">
                  <c:v>2.4853999999999998</c:v>
                </c:pt>
                <c:pt idx="1020">
                  <c:v>2.8921999999999977</c:v>
                </c:pt>
                <c:pt idx="1021">
                  <c:v>3.0327999999999977</c:v>
                </c:pt>
                <c:pt idx="1022">
                  <c:v>2.9309999999999987</c:v>
                </c:pt>
                <c:pt idx="1023">
                  <c:v>2.4815999999999998</c:v>
                </c:pt>
                <c:pt idx="1024">
                  <c:v>1.9760000000000066</c:v>
                </c:pt>
                <c:pt idx="1025">
                  <c:v>2.2324999999999977</c:v>
                </c:pt>
                <c:pt idx="1026">
                  <c:v>2.6404000000000001</c:v>
                </c:pt>
                <c:pt idx="1027">
                  <c:v>2.6429</c:v>
                </c:pt>
                <c:pt idx="1028">
                  <c:v>2.9194999999999967</c:v>
                </c:pt>
                <c:pt idx="1029">
                  <c:v>3.627300000000012</c:v>
                </c:pt>
                <c:pt idx="1030">
                  <c:v>4.7263000000000002</c:v>
                </c:pt>
                <c:pt idx="1031">
                  <c:v>5.5842000000000001</c:v>
                </c:pt>
                <c:pt idx="1032">
                  <c:v>5.7787000000000024</c:v>
                </c:pt>
                <c:pt idx="1033">
                  <c:v>6.6509999999999945</c:v>
                </c:pt>
                <c:pt idx="1034">
                  <c:v>7.6303000000000001</c:v>
                </c:pt>
                <c:pt idx="1035">
                  <c:v>7.8768000000000002</c:v>
                </c:pt>
                <c:pt idx="1036">
                  <c:v>9.1514000000000006</c:v>
                </c:pt>
                <c:pt idx="1037">
                  <c:v>9.5637000000000008</c:v>
                </c:pt>
                <c:pt idx="1038">
                  <c:v>8.5136000000000003</c:v>
                </c:pt>
                <c:pt idx="1039">
                  <c:v>8.543000000000001</c:v>
                </c:pt>
                <c:pt idx="1040">
                  <c:v>7.8707000000000003</c:v>
                </c:pt>
                <c:pt idx="1041">
                  <c:v>6.5853999999999999</c:v>
                </c:pt>
                <c:pt idx="1042">
                  <c:v>6.1117999999999997</c:v>
                </c:pt>
                <c:pt idx="1043">
                  <c:v>5.9669999999999996</c:v>
                </c:pt>
                <c:pt idx="1044">
                  <c:v>6.5751999999999997</c:v>
                </c:pt>
                <c:pt idx="1045">
                  <c:v>7.1006</c:v>
                </c:pt>
                <c:pt idx="1046">
                  <c:v>7.2081999999999997</c:v>
                </c:pt>
                <c:pt idx="1047">
                  <c:v>7.5320999999999998</c:v>
                </c:pt>
                <c:pt idx="1048">
                  <c:v>7.2891000000000004</c:v>
                </c:pt>
                <c:pt idx="1049">
                  <c:v>7.0911</c:v>
                </c:pt>
                <c:pt idx="1050">
                  <c:v>7.3674999999999855</c:v>
                </c:pt>
                <c:pt idx="1051">
                  <c:v>7.6260999999999965</c:v>
                </c:pt>
                <c:pt idx="1052">
                  <c:v>8.1648000000000014</c:v>
                </c:pt>
                <c:pt idx="1053">
                  <c:v>8.2585000000000015</c:v>
                </c:pt>
                <c:pt idx="1054">
                  <c:v>8.2782999999999998</c:v>
                </c:pt>
                <c:pt idx="1055">
                  <c:v>9.0964000000000027</c:v>
                </c:pt>
                <c:pt idx="1056">
                  <c:v>9.3620000000000267</c:v>
                </c:pt>
                <c:pt idx="1057">
                  <c:v>9.257200000000001</c:v>
                </c:pt>
                <c:pt idx="1058">
                  <c:v>9.3048000000000002</c:v>
                </c:pt>
                <c:pt idx="1059">
                  <c:v>9.2349999999999994</c:v>
                </c:pt>
                <c:pt idx="1060">
                  <c:v>9.991299999999999</c:v>
                </c:pt>
                <c:pt idx="1061">
                  <c:v>10.485800000000006</c:v>
                </c:pt>
                <c:pt idx="1062">
                  <c:v>10.143700000000001</c:v>
                </c:pt>
                <c:pt idx="1063">
                  <c:v>10.082100000000002</c:v>
                </c:pt>
                <c:pt idx="1064">
                  <c:v>9.0261000000000013</c:v>
                </c:pt>
                <c:pt idx="1065">
                  <c:v>7.4999000000000002</c:v>
                </c:pt>
                <c:pt idx="1066">
                  <c:v>7.3764000000000003</c:v>
                </c:pt>
                <c:pt idx="1067">
                  <c:v>7.5427999999999997</c:v>
                </c:pt>
                <c:pt idx="1068">
                  <c:v>7.7811000000000003</c:v>
                </c:pt>
                <c:pt idx="1069">
                  <c:v>7.3863000000000003</c:v>
                </c:pt>
                <c:pt idx="1070">
                  <c:v>6.3869999999999996</c:v>
                </c:pt>
                <c:pt idx="1071">
                  <c:v>6.8106999999999998</c:v>
                </c:pt>
                <c:pt idx="1072">
                  <c:v>7.7469000000000001</c:v>
                </c:pt>
                <c:pt idx="1073">
                  <c:v>7.9871999999999996</c:v>
                </c:pt>
                <c:pt idx="1074">
                  <c:v>8.0543000000000013</c:v>
                </c:pt>
                <c:pt idx="1075">
                  <c:v>7.7690999999999999</c:v>
                </c:pt>
                <c:pt idx="1076">
                  <c:v>7.7016000000000124</c:v>
                </c:pt>
                <c:pt idx="1077">
                  <c:v>8.11</c:v>
                </c:pt>
                <c:pt idx="1078">
                  <c:v>8.0230000000000015</c:v>
                </c:pt>
                <c:pt idx="1079">
                  <c:v>8.2730000000000015</c:v>
                </c:pt>
                <c:pt idx="1080">
                  <c:v>8.6588000000000012</c:v>
                </c:pt>
                <c:pt idx="1081">
                  <c:v>9.0274000000000001</c:v>
                </c:pt>
                <c:pt idx="1082">
                  <c:v>9.8637000000000068</c:v>
                </c:pt>
                <c:pt idx="1083">
                  <c:v>10.205300000000001</c:v>
                </c:pt>
                <c:pt idx="1084">
                  <c:v>10.8438</c:v>
                </c:pt>
                <c:pt idx="1085">
                  <c:v>12.213800000000001</c:v>
                </c:pt>
                <c:pt idx="1086">
                  <c:v>13.9613</c:v>
                </c:pt>
                <c:pt idx="1087">
                  <c:v>16.3995</c:v>
                </c:pt>
                <c:pt idx="1088">
                  <c:v>17.334199999999999</c:v>
                </c:pt>
                <c:pt idx="1089">
                  <c:v>17.043800000000001</c:v>
                </c:pt>
                <c:pt idx="1090">
                  <c:v>18.245499999999833</c:v>
                </c:pt>
                <c:pt idx="1091">
                  <c:v>21.926499999999866</c:v>
                </c:pt>
                <c:pt idx="1092">
                  <c:v>37.971699999999998</c:v>
                </c:pt>
                <c:pt idx="1093">
                  <c:v>62.7712</c:v>
                </c:pt>
                <c:pt idx="1094">
                  <c:v>72.627899999999983</c:v>
                </c:pt>
                <c:pt idx="1095">
                  <c:v>77.457099999999997</c:v>
                </c:pt>
                <c:pt idx="1096">
                  <c:v>73.348699999999994</c:v>
                </c:pt>
                <c:pt idx="1097">
                  <c:v>56.531100000000002</c:v>
                </c:pt>
                <c:pt idx="1098">
                  <c:v>58.056999999999995</c:v>
                </c:pt>
                <c:pt idx="1099">
                  <c:v>65.866299999999995</c:v>
                </c:pt>
                <c:pt idx="1100">
                  <c:v>60.821000000000005</c:v>
                </c:pt>
                <c:pt idx="1101">
                  <c:v>62.868000000000002</c:v>
                </c:pt>
                <c:pt idx="1102">
                  <c:v>74.229200000000006</c:v>
                </c:pt>
                <c:pt idx="1103">
                  <c:v>79.0124</c:v>
                </c:pt>
                <c:pt idx="1104">
                  <c:v>75.704700000000003</c:v>
                </c:pt>
                <c:pt idx="1105">
                  <c:v>73.095200000000006</c:v>
                </c:pt>
                <c:pt idx="1106">
                  <c:v>77.137500000000003</c:v>
                </c:pt>
                <c:pt idx="1107">
                  <c:v>72.119100000000003</c:v>
                </c:pt>
                <c:pt idx="1108">
                  <c:v>59.712400000000002</c:v>
                </c:pt>
                <c:pt idx="1109">
                  <c:v>61.624600000000001</c:v>
                </c:pt>
                <c:pt idx="1110">
                  <c:v>66.348600000000005</c:v>
                </c:pt>
                <c:pt idx="1111">
                  <c:v>62.804399999999994</c:v>
                </c:pt>
                <c:pt idx="1112">
                  <c:v>58.418200000000006</c:v>
                </c:pt>
                <c:pt idx="1113">
                  <c:v>55.045000000000002</c:v>
                </c:pt>
                <c:pt idx="1114">
                  <c:v>50.968500000000013</c:v>
                </c:pt>
                <c:pt idx="1115">
                  <c:v>41.661900000000003</c:v>
                </c:pt>
                <c:pt idx="1116">
                  <c:v>31.079499999999989</c:v>
                </c:pt>
                <c:pt idx="1117">
                  <c:v>27.872199999999989</c:v>
                </c:pt>
                <c:pt idx="1118">
                  <c:v>27.940999999999896</c:v>
                </c:pt>
                <c:pt idx="1119">
                  <c:v>28.293099999999896</c:v>
                </c:pt>
                <c:pt idx="1120">
                  <c:v>27.99039999999987</c:v>
                </c:pt>
                <c:pt idx="1121">
                  <c:v>25.934100000000001</c:v>
                </c:pt>
                <c:pt idx="1122">
                  <c:v>23.752499999999873</c:v>
                </c:pt>
                <c:pt idx="1123">
                  <c:v>19.440399999999851</c:v>
                </c:pt>
                <c:pt idx="1124">
                  <c:v>15.461500000000004</c:v>
                </c:pt>
                <c:pt idx="1125">
                  <c:v>18.407800000000005</c:v>
                </c:pt>
                <c:pt idx="1126">
                  <c:v>27.288900000000002</c:v>
                </c:pt>
                <c:pt idx="1127">
                  <c:v>44.765400000000113</c:v>
                </c:pt>
                <c:pt idx="1128">
                  <c:v>60.948500000000003</c:v>
                </c:pt>
                <c:pt idx="1129">
                  <c:v>58.316299999999998</c:v>
                </c:pt>
                <c:pt idx="1130">
                  <c:v>46.608000000000011</c:v>
                </c:pt>
                <c:pt idx="1131">
                  <c:v>37.399000000000001</c:v>
                </c:pt>
                <c:pt idx="1132">
                  <c:v>29.511299999999999</c:v>
                </c:pt>
                <c:pt idx="1133">
                  <c:v>25.848299999999881</c:v>
                </c:pt>
                <c:pt idx="1134">
                  <c:v>23.436499999999889</c:v>
                </c:pt>
                <c:pt idx="1135">
                  <c:v>21.057300000000001</c:v>
                </c:pt>
                <c:pt idx="1136">
                  <c:v>20.540199999999889</c:v>
                </c:pt>
                <c:pt idx="1137">
                  <c:v>19.348499999999873</c:v>
                </c:pt>
                <c:pt idx="1138">
                  <c:v>18.672799999999889</c:v>
                </c:pt>
                <c:pt idx="1139">
                  <c:v>18.959599999999881</c:v>
                </c:pt>
                <c:pt idx="1140">
                  <c:v>18.494800000000001</c:v>
                </c:pt>
                <c:pt idx="1141">
                  <c:v>20.084800000000001</c:v>
                </c:pt>
                <c:pt idx="1142">
                  <c:v>22.5506999999999</c:v>
                </c:pt>
                <c:pt idx="1143">
                  <c:v>24.537500000000001</c:v>
                </c:pt>
                <c:pt idx="1144">
                  <c:v>27.519600000000001</c:v>
                </c:pt>
                <c:pt idx="1145">
                  <c:v>28.33980000000011</c:v>
                </c:pt>
                <c:pt idx="1146">
                  <c:v>29.268299999999844</c:v>
                </c:pt>
                <c:pt idx="1147">
                  <c:v>32.0075</c:v>
                </c:pt>
                <c:pt idx="1148">
                  <c:v>33.225900000000244</c:v>
                </c:pt>
                <c:pt idx="1149">
                  <c:v>37.319199999999995</c:v>
                </c:pt>
                <c:pt idx="1150">
                  <c:v>42.210800000000006</c:v>
                </c:pt>
                <c:pt idx="1151">
                  <c:v>44.27</c:v>
                </c:pt>
                <c:pt idx="1152">
                  <c:v>51.128600000000013</c:v>
                </c:pt>
                <c:pt idx="1153">
                  <c:v>59.336100000000002</c:v>
                </c:pt>
                <c:pt idx="1154">
                  <c:v>63.956199999999995</c:v>
                </c:pt>
                <c:pt idx="1155">
                  <c:v>62.830500000000001</c:v>
                </c:pt>
                <c:pt idx="1156">
                  <c:v>51.015000000000001</c:v>
                </c:pt>
                <c:pt idx="1157">
                  <c:v>37.479500000000002</c:v>
                </c:pt>
                <c:pt idx="1158">
                  <c:v>28.5122</c:v>
                </c:pt>
                <c:pt idx="1159">
                  <c:v>20.596499999999896</c:v>
                </c:pt>
                <c:pt idx="1160">
                  <c:v>15.628799999999998</c:v>
                </c:pt>
                <c:pt idx="1161">
                  <c:v>12.488100000000001</c:v>
                </c:pt>
                <c:pt idx="1162">
                  <c:v>9.8455000000000048</c:v>
                </c:pt>
                <c:pt idx="1163">
                  <c:v>8.3064000000000267</c:v>
                </c:pt>
                <c:pt idx="1164">
                  <c:v>6.8328999999999995</c:v>
                </c:pt>
                <c:pt idx="1165">
                  <c:v>5.6223999999999945</c:v>
                </c:pt>
                <c:pt idx="1166">
                  <c:v>4.9595000000000002</c:v>
                </c:pt>
                <c:pt idx="1167">
                  <c:v>4.1939999999999955</c:v>
                </c:pt>
                <c:pt idx="1168">
                  <c:v>3.6848999999999998</c:v>
                </c:pt>
                <c:pt idx="1169">
                  <c:v>3.3079999999999998</c:v>
                </c:pt>
                <c:pt idx="1170">
                  <c:v>2.8827999999999987</c:v>
                </c:pt>
                <c:pt idx="1171">
                  <c:v>2.6808000000000001</c:v>
                </c:pt>
                <c:pt idx="1172">
                  <c:v>2.4318999999999873</c:v>
                </c:pt>
                <c:pt idx="1173">
                  <c:v>2.1999</c:v>
                </c:pt>
                <c:pt idx="1174">
                  <c:v>2.1004</c:v>
                </c:pt>
                <c:pt idx="1175">
                  <c:v>1.9178999999999939</c:v>
                </c:pt>
                <c:pt idx="1176">
                  <c:v>1.8083</c:v>
                </c:pt>
                <c:pt idx="1177">
                  <c:v>1.7403</c:v>
                </c:pt>
                <c:pt idx="1178">
                  <c:v>1.740399999999994</c:v>
                </c:pt>
                <c:pt idx="1179">
                  <c:v>21.902999999999889</c:v>
                </c:pt>
              </c:numCache>
            </c:numRef>
          </c:yVal>
        </c:ser>
        <c:axId val="61850752"/>
        <c:axId val="61852288"/>
      </c:scatterChart>
      <c:valAx>
        <c:axId val="61850752"/>
        <c:scaling>
          <c:orientation val="minMax"/>
        </c:scaling>
        <c:axPos val="b"/>
        <c:numFmt formatCode="General" sourceLinked="1"/>
        <c:tickLblPos val="nextTo"/>
        <c:crossAx val="61852288"/>
        <c:crosses val="autoZero"/>
        <c:crossBetween val="midCat"/>
      </c:valAx>
      <c:valAx>
        <c:axId val="61852288"/>
        <c:scaling>
          <c:orientation val="minMax"/>
          <c:min val="0"/>
        </c:scaling>
        <c:axPos val="l"/>
        <c:majorGridlines/>
        <c:numFmt formatCode="General" sourceLinked="1"/>
        <c:tickLblPos val="nextTo"/>
        <c:crossAx val="61850752"/>
        <c:crosses val="autoZero"/>
        <c:crossBetween val="midCat"/>
      </c:valAx>
    </c:plotArea>
    <c:plotVisOnly val="1"/>
  </c:chart>
  <c:txPr>
    <a:bodyPr/>
    <a:lstStyle/>
    <a:p>
      <a:pPr>
        <a:defRPr sz="1050"/>
      </a:pPr>
      <a:endParaRPr lang="th-TH"/>
    </a:p>
  </c:txPr>
  <c:externalData r:id="rId2"/>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1"/>
  <c:lang val="th-TH"/>
  <c:chart>
    <c:plotArea>
      <c:layout>
        <c:manualLayout>
          <c:layoutTarget val="inner"/>
          <c:xMode val="edge"/>
          <c:yMode val="edge"/>
          <c:x val="0.12912443087471209"/>
          <c:y val="0.1536942664775599"/>
          <c:w val="0.80078033103004986"/>
          <c:h val="0.61697526939567582"/>
        </c:manualLayout>
      </c:layout>
      <c:scatterChart>
        <c:scatterStyle val="lineMarker"/>
        <c:ser>
          <c:idx val="0"/>
          <c:order val="0"/>
          <c:spPr>
            <a:ln w="28575">
              <a:noFill/>
            </a:ln>
          </c:spPr>
          <c:marker>
            <c:symbol val="diamond"/>
            <c:size val="2"/>
          </c:marker>
          <c:trendline>
            <c:trendlineType val="poly"/>
            <c:order val="2"/>
            <c:dispRSqr val="1"/>
            <c:dispEq val="1"/>
            <c:trendlineLbl>
              <c:layout>
                <c:manualLayout>
                  <c:x val="-7.956928102339593E-2"/>
                  <c:y val="-4.6033810991017429E-2"/>
                </c:manualLayout>
              </c:layout>
              <c:numFmt formatCode="General" sourceLinked="0"/>
              <c:spPr>
                <a:solidFill>
                  <a:srgbClr val="FFC000"/>
                </a:solidFill>
              </c:spPr>
            </c:trendlineLbl>
          </c:trendline>
          <c:xVal>
            <c:numRef>
              <c:f>'NEW kku'!$B$3:$B$1182</c:f>
              <c:numCache>
                <c:formatCode>General</c:formatCode>
                <c:ptCount val="1180"/>
                <c:pt idx="0">
                  <c:v>460</c:v>
                </c:pt>
                <c:pt idx="1">
                  <c:v>600</c:v>
                </c:pt>
                <c:pt idx="2">
                  <c:v>600</c:v>
                </c:pt>
                <c:pt idx="3">
                  <c:v>570</c:v>
                </c:pt>
                <c:pt idx="4">
                  <c:v>530</c:v>
                </c:pt>
                <c:pt idx="5">
                  <c:v>500</c:v>
                </c:pt>
                <c:pt idx="6">
                  <c:v>490</c:v>
                </c:pt>
                <c:pt idx="7">
                  <c:v>480</c:v>
                </c:pt>
                <c:pt idx="8">
                  <c:v>480</c:v>
                </c:pt>
                <c:pt idx="9">
                  <c:v>480</c:v>
                </c:pt>
                <c:pt idx="10">
                  <c:v>480</c:v>
                </c:pt>
                <c:pt idx="11">
                  <c:v>460</c:v>
                </c:pt>
                <c:pt idx="12">
                  <c:v>460</c:v>
                </c:pt>
                <c:pt idx="13">
                  <c:v>500</c:v>
                </c:pt>
                <c:pt idx="14">
                  <c:v>840</c:v>
                </c:pt>
                <c:pt idx="15">
                  <c:v>1270</c:v>
                </c:pt>
                <c:pt idx="16">
                  <c:v>3860</c:v>
                </c:pt>
                <c:pt idx="17">
                  <c:v>7660</c:v>
                </c:pt>
                <c:pt idx="18">
                  <c:v>12450.000000000002</c:v>
                </c:pt>
                <c:pt idx="19">
                  <c:v>17320</c:v>
                </c:pt>
                <c:pt idx="20">
                  <c:v>22280.000000000004</c:v>
                </c:pt>
                <c:pt idx="21">
                  <c:v>21680</c:v>
                </c:pt>
                <c:pt idx="22">
                  <c:v>21360</c:v>
                </c:pt>
                <c:pt idx="23">
                  <c:v>21210</c:v>
                </c:pt>
                <c:pt idx="24">
                  <c:v>21269.999999999996</c:v>
                </c:pt>
                <c:pt idx="25">
                  <c:v>22030</c:v>
                </c:pt>
                <c:pt idx="26">
                  <c:v>23010</c:v>
                </c:pt>
                <c:pt idx="27">
                  <c:v>23929.999999999996</c:v>
                </c:pt>
                <c:pt idx="28">
                  <c:v>24610</c:v>
                </c:pt>
                <c:pt idx="29">
                  <c:v>24840</c:v>
                </c:pt>
                <c:pt idx="30">
                  <c:v>24280</c:v>
                </c:pt>
                <c:pt idx="31">
                  <c:v>22930</c:v>
                </c:pt>
                <c:pt idx="32">
                  <c:v>20830.000000000004</c:v>
                </c:pt>
                <c:pt idx="33">
                  <c:v>18640</c:v>
                </c:pt>
                <c:pt idx="34">
                  <c:v>15910</c:v>
                </c:pt>
                <c:pt idx="35">
                  <c:v>13560.000000000002</c:v>
                </c:pt>
                <c:pt idx="36">
                  <c:v>12050</c:v>
                </c:pt>
                <c:pt idx="37">
                  <c:v>10320</c:v>
                </c:pt>
                <c:pt idx="38">
                  <c:v>8750</c:v>
                </c:pt>
                <c:pt idx="39">
                  <c:v>7510</c:v>
                </c:pt>
                <c:pt idx="40">
                  <c:v>6550</c:v>
                </c:pt>
                <c:pt idx="41">
                  <c:v>5650</c:v>
                </c:pt>
                <c:pt idx="42">
                  <c:v>4890</c:v>
                </c:pt>
                <c:pt idx="43">
                  <c:v>4240</c:v>
                </c:pt>
                <c:pt idx="44">
                  <c:v>3690</c:v>
                </c:pt>
                <c:pt idx="45">
                  <c:v>3240</c:v>
                </c:pt>
                <c:pt idx="46">
                  <c:v>2870</c:v>
                </c:pt>
                <c:pt idx="47">
                  <c:v>2580</c:v>
                </c:pt>
                <c:pt idx="48">
                  <c:v>2350</c:v>
                </c:pt>
                <c:pt idx="49">
                  <c:v>2130</c:v>
                </c:pt>
                <c:pt idx="50">
                  <c:v>1960</c:v>
                </c:pt>
                <c:pt idx="51">
                  <c:v>1930</c:v>
                </c:pt>
                <c:pt idx="52">
                  <c:v>1930</c:v>
                </c:pt>
                <c:pt idx="53">
                  <c:v>1960</c:v>
                </c:pt>
                <c:pt idx="54">
                  <c:v>2090</c:v>
                </c:pt>
                <c:pt idx="55">
                  <c:v>2570</c:v>
                </c:pt>
                <c:pt idx="56">
                  <c:v>3090</c:v>
                </c:pt>
                <c:pt idx="57">
                  <c:v>3630</c:v>
                </c:pt>
                <c:pt idx="58">
                  <c:v>4220</c:v>
                </c:pt>
                <c:pt idx="59">
                  <c:v>4840</c:v>
                </c:pt>
                <c:pt idx="60">
                  <c:v>5010</c:v>
                </c:pt>
                <c:pt idx="61">
                  <c:v>5010</c:v>
                </c:pt>
                <c:pt idx="62">
                  <c:v>4950</c:v>
                </c:pt>
                <c:pt idx="63">
                  <c:v>4850</c:v>
                </c:pt>
                <c:pt idx="64">
                  <c:v>4650</c:v>
                </c:pt>
                <c:pt idx="65">
                  <c:v>4430</c:v>
                </c:pt>
                <c:pt idx="66">
                  <c:v>4230</c:v>
                </c:pt>
                <c:pt idx="67">
                  <c:v>4100</c:v>
                </c:pt>
                <c:pt idx="68">
                  <c:v>3980</c:v>
                </c:pt>
                <c:pt idx="69">
                  <c:v>3910</c:v>
                </c:pt>
                <c:pt idx="70">
                  <c:v>3870</c:v>
                </c:pt>
                <c:pt idx="71">
                  <c:v>3850</c:v>
                </c:pt>
                <c:pt idx="72">
                  <c:v>3830</c:v>
                </c:pt>
                <c:pt idx="73">
                  <c:v>3830</c:v>
                </c:pt>
                <c:pt idx="74">
                  <c:v>3950</c:v>
                </c:pt>
                <c:pt idx="75">
                  <c:v>4210</c:v>
                </c:pt>
                <c:pt idx="76">
                  <c:v>4410</c:v>
                </c:pt>
                <c:pt idx="77">
                  <c:v>4610</c:v>
                </c:pt>
                <c:pt idx="78">
                  <c:v>4710</c:v>
                </c:pt>
                <c:pt idx="79">
                  <c:v>4740</c:v>
                </c:pt>
                <c:pt idx="80">
                  <c:v>4460</c:v>
                </c:pt>
                <c:pt idx="81">
                  <c:v>4240</c:v>
                </c:pt>
                <c:pt idx="82">
                  <c:v>4069.9999999999995</c:v>
                </c:pt>
                <c:pt idx="83">
                  <c:v>3990</c:v>
                </c:pt>
                <c:pt idx="84">
                  <c:v>3810</c:v>
                </c:pt>
                <c:pt idx="85">
                  <c:v>3570</c:v>
                </c:pt>
                <c:pt idx="86">
                  <c:v>3200</c:v>
                </c:pt>
                <c:pt idx="87">
                  <c:v>2760.0000000000005</c:v>
                </c:pt>
                <c:pt idx="88">
                  <c:v>2290</c:v>
                </c:pt>
                <c:pt idx="89">
                  <c:v>1990</c:v>
                </c:pt>
                <c:pt idx="90">
                  <c:v>1760</c:v>
                </c:pt>
                <c:pt idx="91">
                  <c:v>1610</c:v>
                </c:pt>
                <c:pt idx="92">
                  <c:v>1540</c:v>
                </c:pt>
                <c:pt idx="93">
                  <c:v>1540</c:v>
                </c:pt>
                <c:pt idx="94">
                  <c:v>1550</c:v>
                </c:pt>
                <c:pt idx="95">
                  <c:v>1610</c:v>
                </c:pt>
                <c:pt idx="96">
                  <c:v>1670</c:v>
                </c:pt>
                <c:pt idx="97">
                  <c:v>1730</c:v>
                </c:pt>
                <c:pt idx="98">
                  <c:v>1770</c:v>
                </c:pt>
                <c:pt idx="99">
                  <c:v>1780</c:v>
                </c:pt>
                <c:pt idx="100">
                  <c:v>1780</c:v>
                </c:pt>
                <c:pt idx="101">
                  <c:v>1780</c:v>
                </c:pt>
                <c:pt idx="102">
                  <c:v>1760</c:v>
                </c:pt>
                <c:pt idx="103">
                  <c:v>1730</c:v>
                </c:pt>
                <c:pt idx="104">
                  <c:v>1720</c:v>
                </c:pt>
                <c:pt idx="105">
                  <c:v>1690</c:v>
                </c:pt>
                <c:pt idx="106">
                  <c:v>1660</c:v>
                </c:pt>
                <c:pt idx="107">
                  <c:v>1660</c:v>
                </c:pt>
                <c:pt idx="108">
                  <c:v>1660</c:v>
                </c:pt>
                <c:pt idx="109">
                  <c:v>1660</c:v>
                </c:pt>
                <c:pt idx="110">
                  <c:v>1660</c:v>
                </c:pt>
                <c:pt idx="111">
                  <c:v>1660</c:v>
                </c:pt>
                <c:pt idx="112">
                  <c:v>1660</c:v>
                </c:pt>
                <c:pt idx="113">
                  <c:v>1660</c:v>
                </c:pt>
                <c:pt idx="114">
                  <c:v>1660</c:v>
                </c:pt>
                <c:pt idx="115">
                  <c:v>1660</c:v>
                </c:pt>
                <c:pt idx="116">
                  <c:v>1660</c:v>
                </c:pt>
                <c:pt idx="117">
                  <c:v>1660</c:v>
                </c:pt>
                <c:pt idx="118">
                  <c:v>1660</c:v>
                </c:pt>
                <c:pt idx="119">
                  <c:v>1720</c:v>
                </c:pt>
                <c:pt idx="120">
                  <c:v>1840</c:v>
                </c:pt>
                <c:pt idx="121">
                  <c:v>2200</c:v>
                </c:pt>
                <c:pt idx="122">
                  <c:v>3020</c:v>
                </c:pt>
                <c:pt idx="123">
                  <c:v>3930</c:v>
                </c:pt>
                <c:pt idx="124">
                  <c:v>4610</c:v>
                </c:pt>
                <c:pt idx="125">
                  <c:v>5220</c:v>
                </c:pt>
                <c:pt idx="126">
                  <c:v>5490</c:v>
                </c:pt>
                <c:pt idx="127">
                  <c:v>5150</c:v>
                </c:pt>
                <c:pt idx="128">
                  <c:v>4810</c:v>
                </c:pt>
                <c:pt idx="129">
                  <c:v>4760</c:v>
                </c:pt>
                <c:pt idx="130">
                  <c:v>4580</c:v>
                </c:pt>
                <c:pt idx="131">
                  <c:v>4400</c:v>
                </c:pt>
                <c:pt idx="132">
                  <c:v>4190</c:v>
                </c:pt>
                <c:pt idx="133">
                  <c:v>3960</c:v>
                </c:pt>
                <c:pt idx="134">
                  <c:v>3760</c:v>
                </c:pt>
                <c:pt idx="135">
                  <c:v>3710</c:v>
                </c:pt>
                <c:pt idx="136">
                  <c:v>3700</c:v>
                </c:pt>
                <c:pt idx="137">
                  <c:v>3700</c:v>
                </c:pt>
                <c:pt idx="138">
                  <c:v>3930</c:v>
                </c:pt>
                <c:pt idx="139">
                  <c:v>4200</c:v>
                </c:pt>
                <c:pt idx="140">
                  <c:v>4270</c:v>
                </c:pt>
                <c:pt idx="141">
                  <c:v>4020.0000000000005</c:v>
                </c:pt>
                <c:pt idx="142">
                  <c:v>3650</c:v>
                </c:pt>
                <c:pt idx="143">
                  <c:v>3190</c:v>
                </c:pt>
                <c:pt idx="144">
                  <c:v>2500</c:v>
                </c:pt>
                <c:pt idx="145">
                  <c:v>1960</c:v>
                </c:pt>
                <c:pt idx="146">
                  <c:v>1680</c:v>
                </c:pt>
                <c:pt idx="147">
                  <c:v>1470</c:v>
                </c:pt>
                <c:pt idx="148">
                  <c:v>1280</c:v>
                </c:pt>
                <c:pt idx="149">
                  <c:v>1170</c:v>
                </c:pt>
                <c:pt idx="150">
                  <c:v>1060</c:v>
                </c:pt>
                <c:pt idx="151">
                  <c:v>960</c:v>
                </c:pt>
                <c:pt idx="152">
                  <c:v>930</c:v>
                </c:pt>
                <c:pt idx="153">
                  <c:v>940</c:v>
                </c:pt>
                <c:pt idx="154">
                  <c:v>1010.0000000000001</c:v>
                </c:pt>
                <c:pt idx="155">
                  <c:v>1090</c:v>
                </c:pt>
                <c:pt idx="156">
                  <c:v>1150</c:v>
                </c:pt>
                <c:pt idx="157">
                  <c:v>1170</c:v>
                </c:pt>
                <c:pt idx="158">
                  <c:v>1150</c:v>
                </c:pt>
                <c:pt idx="159">
                  <c:v>1030</c:v>
                </c:pt>
                <c:pt idx="160">
                  <c:v>859.99999999999989</c:v>
                </c:pt>
                <c:pt idx="161">
                  <c:v>680</c:v>
                </c:pt>
                <c:pt idx="162">
                  <c:v>509.99999999999949</c:v>
                </c:pt>
                <c:pt idx="163">
                  <c:v>450</c:v>
                </c:pt>
                <c:pt idx="164">
                  <c:v>429.99999999999949</c:v>
                </c:pt>
                <c:pt idx="165">
                  <c:v>560</c:v>
                </c:pt>
                <c:pt idx="166">
                  <c:v>630</c:v>
                </c:pt>
                <c:pt idx="167">
                  <c:v>720</c:v>
                </c:pt>
                <c:pt idx="168">
                  <c:v>780</c:v>
                </c:pt>
                <c:pt idx="169">
                  <c:v>780</c:v>
                </c:pt>
                <c:pt idx="170">
                  <c:v>700.00000000000011</c:v>
                </c:pt>
                <c:pt idx="171">
                  <c:v>620</c:v>
                </c:pt>
                <c:pt idx="172">
                  <c:v>600</c:v>
                </c:pt>
                <c:pt idx="173">
                  <c:v>600</c:v>
                </c:pt>
                <c:pt idx="174">
                  <c:v>600</c:v>
                </c:pt>
                <c:pt idx="175">
                  <c:v>590</c:v>
                </c:pt>
                <c:pt idx="176">
                  <c:v>540</c:v>
                </c:pt>
                <c:pt idx="177">
                  <c:v>470</c:v>
                </c:pt>
                <c:pt idx="178">
                  <c:v>380</c:v>
                </c:pt>
                <c:pt idx="179">
                  <c:v>300</c:v>
                </c:pt>
                <c:pt idx="180">
                  <c:v>240</c:v>
                </c:pt>
                <c:pt idx="181">
                  <c:v>200</c:v>
                </c:pt>
                <c:pt idx="182">
                  <c:v>170</c:v>
                </c:pt>
                <c:pt idx="183">
                  <c:v>150</c:v>
                </c:pt>
                <c:pt idx="184">
                  <c:v>140</c:v>
                </c:pt>
                <c:pt idx="185">
                  <c:v>140</c:v>
                </c:pt>
                <c:pt idx="186">
                  <c:v>140</c:v>
                </c:pt>
                <c:pt idx="187">
                  <c:v>140</c:v>
                </c:pt>
                <c:pt idx="188">
                  <c:v>140</c:v>
                </c:pt>
                <c:pt idx="189">
                  <c:v>140</c:v>
                </c:pt>
                <c:pt idx="190">
                  <c:v>150</c:v>
                </c:pt>
                <c:pt idx="191">
                  <c:v>150</c:v>
                </c:pt>
                <c:pt idx="192">
                  <c:v>150</c:v>
                </c:pt>
                <c:pt idx="193">
                  <c:v>150</c:v>
                </c:pt>
                <c:pt idx="194">
                  <c:v>150</c:v>
                </c:pt>
                <c:pt idx="195">
                  <c:v>150</c:v>
                </c:pt>
                <c:pt idx="196">
                  <c:v>150</c:v>
                </c:pt>
                <c:pt idx="197">
                  <c:v>140</c:v>
                </c:pt>
                <c:pt idx="198">
                  <c:v>140</c:v>
                </c:pt>
                <c:pt idx="199">
                  <c:v>140</c:v>
                </c:pt>
                <c:pt idx="200">
                  <c:v>140</c:v>
                </c:pt>
                <c:pt idx="201">
                  <c:v>140</c:v>
                </c:pt>
                <c:pt idx="202">
                  <c:v>140</c:v>
                </c:pt>
                <c:pt idx="203">
                  <c:v>140</c:v>
                </c:pt>
                <c:pt idx="204">
                  <c:v>140</c:v>
                </c:pt>
                <c:pt idx="205">
                  <c:v>160</c:v>
                </c:pt>
                <c:pt idx="206">
                  <c:v>180</c:v>
                </c:pt>
                <c:pt idx="207">
                  <c:v>250</c:v>
                </c:pt>
                <c:pt idx="208">
                  <c:v>330</c:v>
                </c:pt>
                <c:pt idx="209">
                  <c:v>420</c:v>
                </c:pt>
                <c:pt idx="210">
                  <c:v>470</c:v>
                </c:pt>
                <c:pt idx="211">
                  <c:v>520</c:v>
                </c:pt>
                <c:pt idx="212">
                  <c:v>520</c:v>
                </c:pt>
                <c:pt idx="213">
                  <c:v>470</c:v>
                </c:pt>
                <c:pt idx="214">
                  <c:v>390</c:v>
                </c:pt>
                <c:pt idx="215">
                  <c:v>310</c:v>
                </c:pt>
                <c:pt idx="216">
                  <c:v>250</c:v>
                </c:pt>
                <c:pt idx="217">
                  <c:v>210</c:v>
                </c:pt>
                <c:pt idx="218">
                  <c:v>180</c:v>
                </c:pt>
                <c:pt idx="219">
                  <c:v>150</c:v>
                </c:pt>
                <c:pt idx="220">
                  <c:v>140</c:v>
                </c:pt>
                <c:pt idx="221">
                  <c:v>140</c:v>
                </c:pt>
                <c:pt idx="222">
                  <c:v>140</c:v>
                </c:pt>
                <c:pt idx="223">
                  <c:v>170</c:v>
                </c:pt>
                <c:pt idx="224">
                  <c:v>210</c:v>
                </c:pt>
                <c:pt idx="225">
                  <c:v>230</c:v>
                </c:pt>
                <c:pt idx="226">
                  <c:v>250</c:v>
                </c:pt>
                <c:pt idx="227">
                  <c:v>250</c:v>
                </c:pt>
                <c:pt idx="228">
                  <c:v>220</c:v>
                </c:pt>
                <c:pt idx="229">
                  <c:v>180</c:v>
                </c:pt>
                <c:pt idx="230">
                  <c:v>150</c:v>
                </c:pt>
                <c:pt idx="231">
                  <c:v>140</c:v>
                </c:pt>
                <c:pt idx="232">
                  <c:v>120</c:v>
                </c:pt>
                <c:pt idx="233">
                  <c:v>110</c:v>
                </c:pt>
                <c:pt idx="234">
                  <c:v>110</c:v>
                </c:pt>
                <c:pt idx="235">
                  <c:v>110</c:v>
                </c:pt>
                <c:pt idx="236">
                  <c:v>110</c:v>
                </c:pt>
                <c:pt idx="237">
                  <c:v>100</c:v>
                </c:pt>
                <c:pt idx="238">
                  <c:v>100</c:v>
                </c:pt>
                <c:pt idx="239">
                  <c:v>100</c:v>
                </c:pt>
                <c:pt idx="240">
                  <c:v>100</c:v>
                </c:pt>
                <c:pt idx="241">
                  <c:v>100</c:v>
                </c:pt>
                <c:pt idx="242">
                  <c:v>100</c:v>
                </c:pt>
                <c:pt idx="243">
                  <c:v>150</c:v>
                </c:pt>
                <c:pt idx="244">
                  <c:v>220</c:v>
                </c:pt>
                <c:pt idx="245">
                  <c:v>350.00000000000006</c:v>
                </c:pt>
                <c:pt idx="246">
                  <c:v>560</c:v>
                </c:pt>
                <c:pt idx="247">
                  <c:v>770</c:v>
                </c:pt>
                <c:pt idx="248">
                  <c:v>980</c:v>
                </c:pt>
                <c:pt idx="249">
                  <c:v>1190</c:v>
                </c:pt>
                <c:pt idx="250">
                  <c:v>1320</c:v>
                </c:pt>
                <c:pt idx="251">
                  <c:v>1380.0000000000002</c:v>
                </c:pt>
                <c:pt idx="252">
                  <c:v>1510</c:v>
                </c:pt>
                <c:pt idx="253">
                  <c:v>1890</c:v>
                </c:pt>
                <c:pt idx="254">
                  <c:v>2260</c:v>
                </c:pt>
                <c:pt idx="255">
                  <c:v>2420</c:v>
                </c:pt>
                <c:pt idx="256">
                  <c:v>2410</c:v>
                </c:pt>
                <c:pt idx="257">
                  <c:v>2080</c:v>
                </c:pt>
                <c:pt idx="258">
                  <c:v>1520</c:v>
                </c:pt>
                <c:pt idx="259">
                  <c:v>990</c:v>
                </c:pt>
                <c:pt idx="260">
                  <c:v>650</c:v>
                </c:pt>
                <c:pt idx="261">
                  <c:v>450</c:v>
                </c:pt>
                <c:pt idx="262">
                  <c:v>370</c:v>
                </c:pt>
                <c:pt idx="263">
                  <c:v>310</c:v>
                </c:pt>
                <c:pt idx="264">
                  <c:v>240</c:v>
                </c:pt>
                <c:pt idx="265">
                  <c:v>200</c:v>
                </c:pt>
                <c:pt idx="266">
                  <c:v>180</c:v>
                </c:pt>
                <c:pt idx="267">
                  <c:v>170</c:v>
                </c:pt>
                <c:pt idx="268">
                  <c:v>150</c:v>
                </c:pt>
                <c:pt idx="269">
                  <c:v>140</c:v>
                </c:pt>
                <c:pt idx="270">
                  <c:v>140</c:v>
                </c:pt>
                <c:pt idx="271">
                  <c:v>140</c:v>
                </c:pt>
                <c:pt idx="272">
                  <c:v>140</c:v>
                </c:pt>
                <c:pt idx="273">
                  <c:v>140</c:v>
                </c:pt>
                <c:pt idx="274">
                  <c:v>140</c:v>
                </c:pt>
                <c:pt idx="275">
                  <c:v>140</c:v>
                </c:pt>
                <c:pt idx="276">
                  <c:v>140</c:v>
                </c:pt>
                <c:pt idx="277">
                  <c:v>130</c:v>
                </c:pt>
                <c:pt idx="278">
                  <c:v>110</c:v>
                </c:pt>
                <c:pt idx="279">
                  <c:v>110</c:v>
                </c:pt>
                <c:pt idx="280">
                  <c:v>110</c:v>
                </c:pt>
                <c:pt idx="281">
                  <c:v>110</c:v>
                </c:pt>
                <c:pt idx="282">
                  <c:v>110</c:v>
                </c:pt>
                <c:pt idx="283">
                  <c:v>110</c:v>
                </c:pt>
                <c:pt idx="284">
                  <c:v>110</c:v>
                </c:pt>
                <c:pt idx="285">
                  <c:v>100</c:v>
                </c:pt>
                <c:pt idx="286">
                  <c:v>90</c:v>
                </c:pt>
                <c:pt idx="287">
                  <c:v>80</c:v>
                </c:pt>
                <c:pt idx="288">
                  <c:v>80</c:v>
                </c:pt>
                <c:pt idx="289">
                  <c:v>70</c:v>
                </c:pt>
                <c:pt idx="290">
                  <c:v>70</c:v>
                </c:pt>
                <c:pt idx="291">
                  <c:v>70</c:v>
                </c:pt>
                <c:pt idx="292">
                  <c:v>70</c:v>
                </c:pt>
                <c:pt idx="293">
                  <c:v>70</c:v>
                </c:pt>
                <c:pt idx="294">
                  <c:v>50</c:v>
                </c:pt>
                <c:pt idx="295">
                  <c:v>50</c:v>
                </c:pt>
                <c:pt idx="296">
                  <c:v>50</c:v>
                </c:pt>
                <c:pt idx="297">
                  <c:v>40</c:v>
                </c:pt>
                <c:pt idx="298">
                  <c:v>40</c:v>
                </c:pt>
                <c:pt idx="299">
                  <c:v>40</c:v>
                </c:pt>
                <c:pt idx="300">
                  <c:v>40</c:v>
                </c:pt>
                <c:pt idx="301">
                  <c:v>40</c:v>
                </c:pt>
                <c:pt idx="302">
                  <c:v>40</c:v>
                </c:pt>
                <c:pt idx="303">
                  <c:v>40</c:v>
                </c:pt>
                <c:pt idx="304">
                  <c:v>40</c:v>
                </c:pt>
                <c:pt idx="305">
                  <c:v>40</c:v>
                </c:pt>
                <c:pt idx="306">
                  <c:v>40</c:v>
                </c:pt>
                <c:pt idx="307">
                  <c:v>40</c:v>
                </c:pt>
                <c:pt idx="308">
                  <c:v>40</c:v>
                </c:pt>
                <c:pt idx="309">
                  <c:v>40</c:v>
                </c:pt>
                <c:pt idx="310">
                  <c:v>40</c:v>
                </c:pt>
                <c:pt idx="311">
                  <c:v>40</c:v>
                </c:pt>
                <c:pt idx="312">
                  <c:v>50</c:v>
                </c:pt>
                <c:pt idx="313">
                  <c:v>70</c:v>
                </c:pt>
                <c:pt idx="314">
                  <c:v>90</c:v>
                </c:pt>
                <c:pt idx="315">
                  <c:v>120</c:v>
                </c:pt>
                <c:pt idx="316">
                  <c:v>150</c:v>
                </c:pt>
                <c:pt idx="317">
                  <c:v>220</c:v>
                </c:pt>
                <c:pt idx="318">
                  <c:v>320</c:v>
                </c:pt>
                <c:pt idx="319">
                  <c:v>470</c:v>
                </c:pt>
                <c:pt idx="320">
                  <c:v>550</c:v>
                </c:pt>
                <c:pt idx="321">
                  <c:v>640</c:v>
                </c:pt>
                <c:pt idx="322">
                  <c:v>690.00000000000011</c:v>
                </c:pt>
                <c:pt idx="323">
                  <c:v>690.00000000000011</c:v>
                </c:pt>
                <c:pt idx="324">
                  <c:v>690.00000000000011</c:v>
                </c:pt>
                <c:pt idx="325">
                  <c:v>700.00000000000011</c:v>
                </c:pt>
                <c:pt idx="326">
                  <c:v>750</c:v>
                </c:pt>
                <c:pt idx="327">
                  <c:v>800</c:v>
                </c:pt>
                <c:pt idx="328">
                  <c:v>869.99999999999989</c:v>
                </c:pt>
                <c:pt idx="329">
                  <c:v>940</c:v>
                </c:pt>
                <c:pt idx="330">
                  <c:v>970</c:v>
                </c:pt>
                <c:pt idx="331">
                  <c:v>980</c:v>
                </c:pt>
                <c:pt idx="332">
                  <c:v>940</c:v>
                </c:pt>
                <c:pt idx="333">
                  <c:v>859.99999999999989</c:v>
                </c:pt>
                <c:pt idx="334">
                  <c:v>780</c:v>
                </c:pt>
                <c:pt idx="335">
                  <c:v>730</c:v>
                </c:pt>
                <c:pt idx="336">
                  <c:v>670</c:v>
                </c:pt>
                <c:pt idx="337">
                  <c:v>630</c:v>
                </c:pt>
                <c:pt idx="338">
                  <c:v>570</c:v>
                </c:pt>
                <c:pt idx="339">
                  <c:v>460</c:v>
                </c:pt>
                <c:pt idx="340">
                  <c:v>370</c:v>
                </c:pt>
                <c:pt idx="341">
                  <c:v>290</c:v>
                </c:pt>
                <c:pt idx="342">
                  <c:v>230</c:v>
                </c:pt>
                <c:pt idx="343">
                  <c:v>200</c:v>
                </c:pt>
                <c:pt idx="344">
                  <c:v>170</c:v>
                </c:pt>
                <c:pt idx="345">
                  <c:v>170</c:v>
                </c:pt>
                <c:pt idx="346">
                  <c:v>230</c:v>
                </c:pt>
                <c:pt idx="347">
                  <c:v>310</c:v>
                </c:pt>
                <c:pt idx="348">
                  <c:v>380</c:v>
                </c:pt>
                <c:pt idx="349">
                  <c:v>410</c:v>
                </c:pt>
                <c:pt idx="350">
                  <c:v>410</c:v>
                </c:pt>
                <c:pt idx="351">
                  <c:v>360</c:v>
                </c:pt>
                <c:pt idx="352">
                  <c:v>280</c:v>
                </c:pt>
                <c:pt idx="353">
                  <c:v>200</c:v>
                </c:pt>
                <c:pt idx="354">
                  <c:v>140</c:v>
                </c:pt>
                <c:pt idx="355">
                  <c:v>100</c:v>
                </c:pt>
                <c:pt idx="356">
                  <c:v>90</c:v>
                </c:pt>
                <c:pt idx="357">
                  <c:v>80</c:v>
                </c:pt>
                <c:pt idx="358">
                  <c:v>60</c:v>
                </c:pt>
                <c:pt idx="359">
                  <c:v>60</c:v>
                </c:pt>
                <c:pt idx="360">
                  <c:v>60</c:v>
                </c:pt>
                <c:pt idx="361">
                  <c:v>60</c:v>
                </c:pt>
                <c:pt idx="362">
                  <c:v>50</c:v>
                </c:pt>
                <c:pt idx="363">
                  <c:v>50</c:v>
                </c:pt>
                <c:pt idx="364">
                  <c:v>40</c:v>
                </c:pt>
                <c:pt idx="365">
                  <c:v>30</c:v>
                </c:pt>
                <c:pt idx="366">
                  <c:v>30</c:v>
                </c:pt>
                <c:pt idx="367">
                  <c:v>30</c:v>
                </c:pt>
                <c:pt idx="368">
                  <c:v>30</c:v>
                </c:pt>
                <c:pt idx="369">
                  <c:v>30</c:v>
                </c:pt>
                <c:pt idx="370">
                  <c:v>30</c:v>
                </c:pt>
                <c:pt idx="371">
                  <c:v>30</c:v>
                </c:pt>
                <c:pt idx="372">
                  <c:v>30</c:v>
                </c:pt>
                <c:pt idx="373">
                  <c:v>30</c:v>
                </c:pt>
                <c:pt idx="374">
                  <c:v>30</c:v>
                </c:pt>
                <c:pt idx="375">
                  <c:v>30</c:v>
                </c:pt>
                <c:pt idx="376">
                  <c:v>30</c:v>
                </c:pt>
                <c:pt idx="377">
                  <c:v>30</c:v>
                </c:pt>
                <c:pt idx="378">
                  <c:v>30</c:v>
                </c:pt>
                <c:pt idx="379">
                  <c:v>30</c:v>
                </c:pt>
                <c:pt idx="380">
                  <c:v>30</c:v>
                </c:pt>
                <c:pt idx="381">
                  <c:v>30</c:v>
                </c:pt>
                <c:pt idx="382">
                  <c:v>30</c:v>
                </c:pt>
                <c:pt idx="383">
                  <c:v>30</c:v>
                </c:pt>
                <c:pt idx="384">
                  <c:v>20</c:v>
                </c:pt>
                <c:pt idx="385">
                  <c:v>20</c:v>
                </c:pt>
                <c:pt idx="386">
                  <c:v>20</c:v>
                </c:pt>
                <c:pt idx="387">
                  <c:v>20</c:v>
                </c:pt>
                <c:pt idx="388">
                  <c:v>20</c:v>
                </c:pt>
                <c:pt idx="389">
                  <c:v>20</c:v>
                </c:pt>
                <c:pt idx="390">
                  <c:v>20</c:v>
                </c:pt>
                <c:pt idx="391">
                  <c:v>20</c:v>
                </c:pt>
                <c:pt idx="392">
                  <c:v>20</c:v>
                </c:pt>
                <c:pt idx="393">
                  <c:v>20</c:v>
                </c:pt>
                <c:pt idx="394">
                  <c:v>20</c:v>
                </c:pt>
                <c:pt idx="395">
                  <c:v>20</c:v>
                </c:pt>
                <c:pt idx="396">
                  <c:v>30</c:v>
                </c:pt>
                <c:pt idx="397">
                  <c:v>60</c:v>
                </c:pt>
                <c:pt idx="398">
                  <c:v>100</c:v>
                </c:pt>
                <c:pt idx="399">
                  <c:v>140</c:v>
                </c:pt>
                <c:pt idx="400">
                  <c:v>170</c:v>
                </c:pt>
                <c:pt idx="401">
                  <c:v>170</c:v>
                </c:pt>
                <c:pt idx="402">
                  <c:v>170</c:v>
                </c:pt>
                <c:pt idx="403">
                  <c:v>170</c:v>
                </c:pt>
                <c:pt idx="404">
                  <c:v>170</c:v>
                </c:pt>
                <c:pt idx="405">
                  <c:v>140</c:v>
                </c:pt>
                <c:pt idx="406">
                  <c:v>130</c:v>
                </c:pt>
                <c:pt idx="407">
                  <c:v>100</c:v>
                </c:pt>
                <c:pt idx="408">
                  <c:v>90</c:v>
                </c:pt>
                <c:pt idx="409">
                  <c:v>80</c:v>
                </c:pt>
                <c:pt idx="410">
                  <c:v>80</c:v>
                </c:pt>
                <c:pt idx="411">
                  <c:v>70</c:v>
                </c:pt>
                <c:pt idx="412">
                  <c:v>50</c:v>
                </c:pt>
                <c:pt idx="413">
                  <c:v>40</c:v>
                </c:pt>
                <c:pt idx="414">
                  <c:v>40</c:v>
                </c:pt>
                <c:pt idx="415">
                  <c:v>40</c:v>
                </c:pt>
                <c:pt idx="416">
                  <c:v>30</c:v>
                </c:pt>
                <c:pt idx="417">
                  <c:v>30</c:v>
                </c:pt>
                <c:pt idx="418">
                  <c:v>30</c:v>
                </c:pt>
                <c:pt idx="419">
                  <c:v>30</c:v>
                </c:pt>
                <c:pt idx="420">
                  <c:v>30</c:v>
                </c:pt>
                <c:pt idx="421">
                  <c:v>30</c:v>
                </c:pt>
                <c:pt idx="422">
                  <c:v>20</c:v>
                </c:pt>
                <c:pt idx="423">
                  <c:v>20</c:v>
                </c:pt>
                <c:pt idx="424">
                  <c:v>20</c:v>
                </c:pt>
                <c:pt idx="425">
                  <c:v>20</c:v>
                </c:pt>
                <c:pt idx="426">
                  <c:v>20</c:v>
                </c:pt>
                <c:pt idx="427">
                  <c:v>20</c:v>
                </c:pt>
                <c:pt idx="428">
                  <c:v>20</c:v>
                </c:pt>
                <c:pt idx="429">
                  <c:v>20</c:v>
                </c:pt>
                <c:pt idx="430">
                  <c:v>20</c:v>
                </c:pt>
                <c:pt idx="431">
                  <c:v>20</c:v>
                </c:pt>
                <c:pt idx="432">
                  <c:v>20</c:v>
                </c:pt>
                <c:pt idx="433">
                  <c:v>20</c:v>
                </c:pt>
                <c:pt idx="434">
                  <c:v>20</c:v>
                </c:pt>
                <c:pt idx="435">
                  <c:v>20</c:v>
                </c:pt>
                <c:pt idx="436">
                  <c:v>40</c:v>
                </c:pt>
                <c:pt idx="437">
                  <c:v>90</c:v>
                </c:pt>
                <c:pt idx="438">
                  <c:v>130</c:v>
                </c:pt>
                <c:pt idx="439">
                  <c:v>170</c:v>
                </c:pt>
                <c:pt idx="440">
                  <c:v>200</c:v>
                </c:pt>
                <c:pt idx="441">
                  <c:v>200</c:v>
                </c:pt>
                <c:pt idx="442">
                  <c:v>200</c:v>
                </c:pt>
                <c:pt idx="443">
                  <c:v>200</c:v>
                </c:pt>
                <c:pt idx="444">
                  <c:v>200</c:v>
                </c:pt>
                <c:pt idx="445">
                  <c:v>300</c:v>
                </c:pt>
                <c:pt idx="446">
                  <c:v>490</c:v>
                </c:pt>
                <c:pt idx="447">
                  <c:v>680</c:v>
                </c:pt>
                <c:pt idx="448">
                  <c:v>780</c:v>
                </c:pt>
                <c:pt idx="449">
                  <c:v>800</c:v>
                </c:pt>
                <c:pt idx="450">
                  <c:v>709.99999999999989</c:v>
                </c:pt>
                <c:pt idx="451">
                  <c:v>490</c:v>
                </c:pt>
                <c:pt idx="452">
                  <c:v>310</c:v>
                </c:pt>
                <c:pt idx="453">
                  <c:v>230</c:v>
                </c:pt>
                <c:pt idx="454">
                  <c:v>150</c:v>
                </c:pt>
                <c:pt idx="455">
                  <c:v>110</c:v>
                </c:pt>
                <c:pt idx="456">
                  <c:v>100</c:v>
                </c:pt>
                <c:pt idx="457">
                  <c:v>70</c:v>
                </c:pt>
                <c:pt idx="458">
                  <c:v>70</c:v>
                </c:pt>
                <c:pt idx="459">
                  <c:v>70</c:v>
                </c:pt>
                <c:pt idx="460">
                  <c:v>70</c:v>
                </c:pt>
                <c:pt idx="461">
                  <c:v>60</c:v>
                </c:pt>
                <c:pt idx="462">
                  <c:v>60</c:v>
                </c:pt>
                <c:pt idx="463">
                  <c:v>50</c:v>
                </c:pt>
                <c:pt idx="464">
                  <c:v>50</c:v>
                </c:pt>
                <c:pt idx="465">
                  <c:v>40</c:v>
                </c:pt>
                <c:pt idx="466">
                  <c:v>40</c:v>
                </c:pt>
                <c:pt idx="467">
                  <c:v>20</c:v>
                </c:pt>
                <c:pt idx="468">
                  <c:v>20</c:v>
                </c:pt>
                <c:pt idx="469">
                  <c:v>20</c:v>
                </c:pt>
                <c:pt idx="470">
                  <c:v>20</c:v>
                </c:pt>
                <c:pt idx="471">
                  <c:v>20</c:v>
                </c:pt>
                <c:pt idx="472">
                  <c:v>20</c:v>
                </c:pt>
                <c:pt idx="473">
                  <c:v>20</c:v>
                </c:pt>
                <c:pt idx="474">
                  <c:v>20</c:v>
                </c:pt>
                <c:pt idx="475">
                  <c:v>20</c:v>
                </c:pt>
                <c:pt idx="476">
                  <c:v>20</c:v>
                </c:pt>
                <c:pt idx="477">
                  <c:v>20</c:v>
                </c:pt>
                <c:pt idx="478">
                  <c:v>20</c:v>
                </c:pt>
                <c:pt idx="479">
                  <c:v>20</c:v>
                </c:pt>
                <c:pt idx="480">
                  <c:v>20</c:v>
                </c:pt>
                <c:pt idx="481">
                  <c:v>20</c:v>
                </c:pt>
                <c:pt idx="482">
                  <c:v>20</c:v>
                </c:pt>
                <c:pt idx="483">
                  <c:v>20</c:v>
                </c:pt>
                <c:pt idx="484">
                  <c:v>20</c:v>
                </c:pt>
                <c:pt idx="485">
                  <c:v>20</c:v>
                </c:pt>
                <c:pt idx="486">
                  <c:v>10</c:v>
                </c:pt>
                <c:pt idx="487">
                  <c:v>10</c:v>
                </c:pt>
                <c:pt idx="488">
                  <c:v>10</c:v>
                </c:pt>
                <c:pt idx="489">
                  <c:v>10</c:v>
                </c:pt>
                <c:pt idx="490">
                  <c:v>10</c:v>
                </c:pt>
                <c:pt idx="491">
                  <c:v>10</c:v>
                </c:pt>
                <c:pt idx="492">
                  <c:v>10</c:v>
                </c:pt>
                <c:pt idx="493">
                  <c:v>10</c:v>
                </c:pt>
                <c:pt idx="494">
                  <c:v>10</c:v>
                </c:pt>
                <c:pt idx="495">
                  <c:v>10</c:v>
                </c:pt>
                <c:pt idx="496">
                  <c:v>10</c:v>
                </c:pt>
                <c:pt idx="497">
                  <c:v>10</c:v>
                </c:pt>
                <c:pt idx="498">
                  <c:v>10</c:v>
                </c:pt>
                <c:pt idx="499">
                  <c:v>10</c:v>
                </c:pt>
                <c:pt idx="500">
                  <c:v>10</c:v>
                </c:pt>
                <c:pt idx="501">
                  <c:v>10</c:v>
                </c:pt>
                <c:pt idx="502">
                  <c:v>10</c:v>
                </c:pt>
                <c:pt idx="503">
                  <c:v>10</c:v>
                </c:pt>
                <c:pt idx="504">
                  <c:v>10</c:v>
                </c:pt>
                <c:pt idx="505">
                  <c:v>10</c:v>
                </c:pt>
                <c:pt idx="506">
                  <c:v>20</c:v>
                </c:pt>
                <c:pt idx="507">
                  <c:v>50</c:v>
                </c:pt>
                <c:pt idx="508">
                  <c:v>60</c:v>
                </c:pt>
                <c:pt idx="509">
                  <c:v>80</c:v>
                </c:pt>
                <c:pt idx="510">
                  <c:v>90</c:v>
                </c:pt>
                <c:pt idx="511">
                  <c:v>120</c:v>
                </c:pt>
                <c:pt idx="512">
                  <c:v>200</c:v>
                </c:pt>
                <c:pt idx="513">
                  <c:v>280</c:v>
                </c:pt>
                <c:pt idx="514">
                  <c:v>350.00000000000006</c:v>
                </c:pt>
                <c:pt idx="515">
                  <c:v>400</c:v>
                </c:pt>
                <c:pt idx="516">
                  <c:v>420</c:v>
                </c:pt>
                <c:pt idx="517">
                  <c:v>420</c:v>
                </c:pt>
                <c:pt idx="518">
                  <c:v>360</c:v>
                </c:pt>
                <c:pt idx="519">
                  <c:v>320</c:v>
                </c:pt>
                <c:pt idx="520">
                  <c:v>290</c:v>
                </c:pt>
                <c:pt idx="521">
                  <c:v>280</c:v>
                </c:pt>
                <c:pt idx="522">
                  <c:v>260</c:v>
                </c:pt>
                <c:pt idx="523">
                  <c:v>280</c:v>
                </c:pt>
                <c:pt idx="524">
                  <c:v>390</c:v>
                </c:pt>
                <c:pt idx="525">
                  <c:v>470</c:v>
                </c:pt>
                <c:pt idx="526">
                  <c:v>480</c:v>
                </c:pt>
                <c:pt idx="527">
                  <c:v>480</c:v>
                </c:pt>
                <c:pt idx="528">
                  <c:v>370</c:v>
                </c:pt>
                <c:pt idx="529">
                  <c:v>250</c:v>
                </c:pt>
                <c:pt idx="530">
                  <c:v>160</c:v>
                </c:pt>
                <c:pt idx="531">
                  <c:v>90</c:v>
                </c:pt>
                <c:pt idx="532">
                  <c:v>70</c:v>
                </c:pt>
                <c:pt idx="533">
                  <c:v>50</c:v>
                </c:pt>
                <c:pt idx="534">
                  <c:v>40</c:v>
                </c:pt>
                <c:pt idx="535">
                  <c:v>40</c:v>
                </c:pt>
                <c:pt idx="536">
                  <c:v>30</c:v>
                </c:pt>
                <c:pt idx="537">
                  <c:v>30</c:v>
                </c:pt>
                <c:pt idx="538">
                  <c:v>30</c:v>
                </c:pt>
                <c:pt idx="539">
                  <c:v>30</c:v>
                </c:pt>
                <c:pt idx="540">
                  <c:v>30</c:v>
                </c:pt>
                <c:pt idx="541">
                  <c:v>30</c:v>
                </c:pt>
                <c:pt idx="542">
                  <c:v>30</c:v>
                </c:pt>
                <c:pt idx="543">
                  <c:v>30</c:v>
                </c:pt>
                <c:pt idx="544">
                  <c:v>30</c:v>
                </c:pt>
                <c:pt idx="545">
                  <c:v>30</c:v>
                </c:pt>
                <c:pt idx="546">
                  <c:v>30</c:v>
                </c:pt>
                <c:pt idx="547">
                  <c:v>30</c:v>
                </c:pt>
                <c:pt idx="548">
                  <c:v>30</c:v>
                </c:pt>
                <c:pt idx="549">
                  <c:v>30</c:v>
                </c:pt>
                <c:pt idx="550">
                  <c:v>30</c:v>
                </c:pt>
                <c:pt idx="551">
                  <c:v>30</c:v>
                </c:pt>
                <c:pt idx="552">
                  <c:v>30</c:v>
                </c:pt>
                <c:pt idx="553">
                  <c:v>30</c:v>
                </c:pt>
                <c:pt idx="554">
                  <c:v>30</c:v>
                </c:pt>
                <c:pt idx="555">
                  <c:v>30</c:v>
                </c:pt>
                <c:pt idx="556">
                  <c:v>30</c:v>
                </c:pt>
                <c:pt idx="557">
                  <c:v>30</c:v>
                </c:pt>
                <c:pt idx="558">
                  <c:v>30</c:v>
                </c:pt>
                <c:pt idx="559">
                  <c:v>30</c:v>
                </c:pt>
                <c:pt idx="560">
                  <c:v>30</c:v>
                </c:pt>
                <c:pt idx="561">
                  <c:v>30</c:v>
                </c:pt>
                <c:pt idx="562">
                  <c:v>30</c:v>
                </c:pt>
                <c:pt idx="563">
                  <c:v>20</c:v>
                </c:pt>
                <c:pt idx="564">
                  <c:v>20</c:v>
                </c:pt>
                <c:pt idx="565">
                  <c:v>20</c:v>
                </c:pt>
                <c:pt idx="566">
                  <c:v>20</c:v>
                </c:pt>
                <c:pt idx="567">
                  <c:v>20</c:v>
                </c:pt>
                <c:pt idx="568">
                  <c:v>20</c:v>
                </c:pt>
                <c:pt idx="569">
                  <c:v>20</c:v>
                </c:pt>
                <c:pt idx="570">
                  <c:v>20</c:v>
                </c:pt>
                <c:pt idx="571">
                  <c:v>20</c:v>
                </c:pt>
                <c:pt idx="572">
                  <c:v>20</c:v>
                </c:pt>
                <c:pt idx="573">
                  <c:v>20</c:v>
                </c:pt>
                <c:pt idx="574">
                  <c:v>20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30</c:v>
                </c:pt>
                <c:pt idx="635">
                  <c:v>60</c:v>
                </c:pt>
                <c:pt idx="636">
                  <c:v>90</c:v>
                </c:pt>
                <c:pt idx="637">
                  <c:v>120</c:v>
                </c:pt>
                <c:pt idx="638">
                  <c:v>130</c:v>
                </c:pt>
                <c:pt idx="639">
                  <c:v>130</c:v>
                </c:pt>
                <c:pt idx="640">
                  <c:v>130</c:v>
                </c:pt>
                <c:pt idx="641">
                  <c:v>130</c:v>
                </c:pt>
                <c:pt idx="642">
                  <c:v>100</c:v>
                </c:pt>
                <c:pt idx="643">
                  <c:v>80</c:v>
                </c:pt>
                <c:pt idx="644">
                  <c:v>60</c:v>
                </c:pt>
                <c:pt idx="645">
                  <c:v>50</c:v>
                </c:pt>
                <c:pt idx="646">
                  <c:v>40</c:v>
                </c:pt>
                <c:pt idx="647">
                  <c:v>40</c:v>
                </c:pt>
                <c:pt idx="648">
                  <c:v>30</c:v>
                </c:pt>
                <c:pt idx="649">
                  <c:v>30</c:v>
                </c:pt>
                <c:pt idx="650">
                  <c:v>30</c:v>
                </c:pt>
                <c:pt idx="651">
                  <c:v>30</c:v>
                </c:pt>
                <c:pt idx="652">
                  <c:v>10</c:v>
                </c:pt>
                <c:pt idx="653">
                  <c:v>10</c:v>
                </c:pt>
                <c:pt idx="654">
                  <c:v>10</c:v>
                </c:pt>
                <c:pt idx="655">
                  <c:v>10</c:v>
                </c:pt>
                <c:pt idx="656">
                  <c:v>10</c:v>
                </c:pt>
                <c:pt idx="657">
                  <c:v>10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10</c:v>
                </c:pt>
                <c:pt idx="711">
                  <c:v>40</c:v>
                </c:pt>
                <c:pt idx="712">
                  <c:v>70</c:v>
                </c:pt>
                <c:pt idx="713">
                  <c:v>90</c:v>
                </c:pt>
                <c:pt idx="714">
                  <c:v>120</c:v>
                </c:pt>
                <c:pt idx="715">
                  <c:v>120</c:v>
                </c:pt>
                <c:pt idx="716">
                  <c:v>120</c:v>
                </c:pt>
                <c:pt idx="717">
                  <c:v>120</c:v>
                </c:pt>
                <c:pt idx="718">
                  <c:v>120</c:v>
                </c:pt>
                <c:pt idx="719">
                  <c:v>120</c:v>
                </c:pt>
                <c:pt idx="720">
                  <c:v>120</c:v>
                </c:pt>
                <c:pt idx="721">
                  <c:v>110</c:v>
                </c:pt>
                <c:pt idx="722">
                  <c:v>80</c:v>
                </c:pt>
                <c:pt idx="723">
                  <c:v>50</c:v>
                </c:pt>
                <c:pt idx="724">
                  <c:v>40</c:v>
                </c:pt>
                <c:pt idx="725">
                  <c:v>30</c:v>
                </c:pt>
                <c:pt idx="726">
                  <c:v>10</c:v>
                </c:pt>
                <c:pt idx="727">
                  <c:v>10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20</c:v>
                </c:pt>
                <c:pt idx="821">
                  <c:v>20</c:v>
                </c:pt>
                <c:pt idx="822">
                  <c:v>20</c:v>
                </c:pt>
                <c:pt idx="823">
                  <c:v>20</c:v>
                </c:pt>
                <c:pt idx="824">
                  <c:v>20</c:v>
                </c:pt>
                <c:pt idx="825">
                  <c:v>20</c:v>
                </c:pt>
                <c:pt idx="826">
                  <c:v>20</c:v>
                </c:pt>
                <c:pt idx="827">
                  <c:v>20</c:v>
                </c:pt>
                <c:pt idx="828">
                  <c:v>20</c:v>
                </c:pt>
                <c:pt idx="829">
                  <c:v>20</c:v>
                </c:pt>
                <c:pt idx="830">
                  <c:v>20</c:v>
                </c:pt>
                <c:pt idx="831">
                  <c:v>20</c:v>
                </c:pt>
                <c:pt idx="832">
                  <c:v>20</c:v>
                </c:pt>
                <c:pt idx="833">
                  <c:v>20</c:v>
                </c:pt>
                <c:pt idx="834">
                  <c:v>20</c:v>
                </c:pt>
                <c:pt idx="835">
                  <c:v>20</c:v>
                </c:pt>
                <c:pt idx="836">
                  <c:v>20</c:v>
                </c:pt>
                <c:pt idx="837">
                  <c:v>20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40</c:v>
                </c:pt>
                <c:pt idx="936">
                  <c:v>90</c:v>
                </c:pt>
                <c:pt idx="937">
                  <c:v>110</c:v>
                </c:pt>
                <c:pt idx="938">
                  <c:v>130</c:v>
                </c:pt>
                <c:pt idx="939">
                  <c:v>130</c:v>
                </c:pt>
                <c:pt idx="940">
                  <c:v>130</c:v>
                </c:pt>
                <c:pt idx="941">
                  <c:v>90</c:v>
                </c:pt>
                <c:pt idx="942">
                  <c:v>70</c:v>
                </c:pt>
                <c:pt idx="943">
                  <c:v>60</c:v>
                </c:pt>
                <c:pt idx="944">
                  <c:v>60</c:v>
                </c:pt>
                <c:pt idx="945">
                  <c:v>60</c:v>
                </c:pt>
                <c:pt idx="946">
                  <c:v>60</c:v>
                </c:pt>
                <c:pt idx="947">
                  <c:v>60</c:v>
                </c:pt>
                <c:pt idx="948">
                  <c:v>60</c:v>
                </c:pt>
                <c:pt idx="949">
                  <c:v>60</c:v>
                </c:pt>
                <c:pt idx="950">
                  <c:v>60</c:v>
                </c:pt>
                <c:pt idx="951">
                  <c:v>50</c:v>
                </c:pt>
                <c:pt idx="952">
                  <c:v>50</c:v>
                </c:pt>
                <c:pt idx="953">
                  <c:v>50</c:v>
                </c:pt>
                <c:pt idx="954">
                  <c:v>50</c:v>
                </c:pt>
                <c:pt idx="955">
                  <c:v>50</c:v>
                </c:pt>
                <c:pt idx="956">
                  <c:v>50</c:v>
                </c:pt>
                <c:pt idx="957">
                  <c:v>50</c:v>
                </c:pt>
                <c:pt idx="958">
                  <c:v>50</c:v>
                </c:pt>
                <c:pt idx="959">
                  <c:v>50</c:v>
                </c:pt>
                <c:pt idx="960">
                  <c:v>50</c:v>
                </c:pt>
                <c:pt idx="961">
                  <c:v>50</c:v>
                </c:pt>
                <c:pt idx="962">
                  <c:v>50</c:v>
                </c:pt>
                <c:pt idx="963">
                  <c:v>50</c:v>
                </c:pt>
                <c:pt idx="964">
                  <c:v>50</c:v>
                </c:pt>
                <c:pt idx="965">
                  <c:v>50</c:v>
                </c:pt>
                <c:pt idx="966">
                  <c:v>280</c:v>
                </c:pt>
                <c:pt idx="967">
                  <c:v>780</c:v>
                </c:pt>
                <c:pt idx="968">
                  <c:v>1290</c:v>
                </c:pt>
                <c:pt idx="969">
                  <c:v>1550</c:v>
                </c:pt>
                <c:pt idx="970">
                  <c:v>1660</c:v>
                </c:pt>
                <c:pt idx="971">
                  <c:v>1560</c:v>
                </c:pt>
                <c:pt idx="972">
                  <c:v>900</c:v>
                </c:pt>
                <c:pt idx="973">
                  <c:v>420</c:v>
                </c:pt>
                <c:pt idx="974">
                  <c:v>190</c:v>
                </c:pt>
                <c:pt idx="975">
                  <c:v>130</c:v>
                </c:pt>
                <c:pt idx="976">
                  <c:v>80</c:v>
                </c:pt>
                <c:pt idx="977">
                  <c:v>50</c:v>
                </c:pt>
                <c:pt idx="978">
                  <c:v>40</c:v>
                </c:pt>
                <c:pt idx="979">
                  <c:v>30</c:v>
                </c:pt>
                <c:pt idx="980">
                  <c:v>20</c:v>
                </c:pt>
                <c:pt idx="981">
                  <c:v>20</c:v>
                </c:pt>
                <c:pt idx="982">
                  <c:v>20</c:v>
                </c:pt>
                <c:pt idx="983">
                  <c:v>20</c:v>
                </c:pt>
                <c:pt idx="984">
                  <c:v>20</c:v>
                </c:pt>
                <c:pt idx="985">
                  <c:v>20</c:v>
                </c:pt>
                <c:pt idx="986">
                  <c:v>20</c:v>
                </c:pt>
                <c:pt idx="987">
                  <c:v>20</c:v>
                </c:pt>
                <c:pt idx="988">
                  <c:v>20</c:v>
                </c:pt>
                <c:pt idx="989">
                  <c:v>20</c:v>
                </c:pt>
                <c:pt idx="990">
                  <c:v>20</c:v>
                </c:pt>
                <c:pt idx="991">
                  <c:v>20</c:v>
                </c:pt>
                <c:pt idx="992">
                  <c:v>20</c:v>
                </c:pt>
                <c:pt idx="993">
                  <c:v>20</c:v>
                </c:pt>
                <c:pt idx="994">
                  <c:v>20</c:v>
                </c:pt>
                <c:pt idx="995">
                  <c:v>20</c:v>
                </c:pt>
                <c:pt idx="996">
                  <c:v>20</c:v>
                </c:pt>
                <c:pt idx="997">
                  <c:v>20</c:v>
                </c:pt>
                <c:pt idx="998">
                  <c:v>20</c:v>
                </c:pt>
                <c:pt idx="999">
                  <c:v>20</c:v>
                </c:pt>
                <c:pt idx="1000">
                  <c:v>20</c:v>
                </c:pt>
                <c:pt idx="1001">
                  <c:v>20</c:v>
                </c:pt>
                <c:pt idx="1002">
                  <c:v>20</c:v>
                </c:pt>
                <c:pt idx="1003">
                  <c:v>20</c:v>
                </c:pt>
                <c:pt idx="1004">
                  <c:v>20</c:v>
                </c:pt>
                <c:pt idx="1005">
                  <c:v>20</c:v>
                </c:pt>
                <c:pt idx="1006">
                  <c:v>20</c:v>
                </c:pt>
                <c:pt idx="1007">
                  <c:v>20</c:v>
                </c:pt>
                <c:pt idx="1008">
                  <c:v>20</c:v>
                </c:pt>
                <c:pt idx="1009">
                  <c:v>20</c:v>
                </c:pt>
                <c:pt idx="1010">
                  <c:v>20</c:v>
                </c:pt>
                <c:pt idx="1011">
                  <c:v>20</c:v>
                </c:pt>
                <c:pt idx="1012">
                  <c:v>20</c:v>
                </c:pt>
                <c:pt idx="1013">
                  <c:v>20</c:v>
                </c:pt>
                <c:pt idx="1014">
                  <c:v>20</c:v>
                </c:pt>
                <c:pt idx="1015">
                  <c:v>20</c:v>
                </c:pt>
                <c:pt idx="1016">
                  <c:v>20</c:v>
                </c:pt>
                <c:pt idx="1017">
                  <c:v>20</c:v>
                </c:pt>
                <c:pt idx="1018">
                  <c:v>20</c:v>
                </c:pt>
                <c:pt idx="1019">
                  <c:v>20</c:v>
                </c:pt>
                <c:pt idx="1020">
                  <c:v>20</c:v>
                </c:pt>
                <c:pt idx="1021">
                  <c:v>20</c:v>
                </c:pt>
                <c:pt idx="1022">
                  <c:v>20</c:v>
                </c:pt>
                <c:pt idx="1023">
                  <c:v>20</c:v>
                </c:pt>
                <c:pt idx="1024">
                  <c:v>30</c:v>
                </c:pt>
                <c:pt idx="1025">
                  <c:v>60</c:v>
                </c:pt>
                <c:pt idx="1026">
                  <c:v>80</c:v>
                </c:pt>
                <c:pt idx="1027">
                  <c:v>80</c:v>
                </c:pt>
                <c:pt idx="1028">
                  <c:v>80</c:v>
                </c:pt>
                <c:pt idx="1029">
                  <c:v>80</c:v>
                </c:pt>
                <c:pt idx="1030">
                  <c:v>80</c:v>
                </c:pt>
                <c:pt idx="1031">
                  <c:v>70</c:v>
                </c:pt>
                <c:pt idx="1032">
                  <c:v>50</c:v>
                </c:pt>
                <c:pt idx="1033">
                  <c:v>50</c:v>
                </c:pt>
                <c:pt idx="1034">
                  <c:v>50</c:v>
                </c:pt>
                <c:pt idx="1035">
                  <c:v>50</c:v>
                </c:pt>
                <c:pt idx="1036">
                  <c:v>50</c:v>
                </c:pt>
                <c:pt idx="1037">
                  <c:v>50</c:v>
                </c:pt>
                <c:pt idx="1038">
                  <c:v>50</c:v>
                </c:pt>
                <c:pt idx="1039">
                  <c:v>50</c:v>
                </c:pt>
                <c:pt idx="1040">
                  <c:v>50</c:v>
                </c:pt>
                <c:pt idx="1041">
                  <c:v>70</c:v>
                </c:pt>
                <c:pt idx="1042">
                  <c:v>80</c:v>
                </c:pt>
                <c:pt idx="1043">
                  <c:v>80</c:v>
                </c:pt>
                <c:pt idx="1044">
                  <c:v>90</c:v>
                </c:pt>
                <c:pt idx="1045">
                  <c:v>90</c:v>
                </c:pt>
                <c:pt idx="1046">
                  <c:v>100</c:v>
                </c:pt>
                <c:pt idx="1047">
                  <c:v>120</c:v>
                </c:pt>
                <c:pt idx="1048">
                  <c:v>130</c:v>
                </c:pt>
                <c:pt idx="1049">
                  <c:v>140</c:v>
                </c:pt>
                <c:pt idx="1050">
                  <c:v>140</c:v>
                </c:pt>
                <c:pt idx="1051">
                  <c:v>140</c:v>
                </c:pt>
                <c:pt idx="1052">
                  <c:v>140</c:v>
                </c:pt>
                <c:pt idx="1053">
                  <c:v>140</c:v>
                </c:pt>
                <c:pt idx="1054">
                  <c:v>140</c:v>
                </c:pt>
                <c:pt idx="1055">
                  <c:v>140</c:v>
                </c:pt>
                <c:pt idx="1056">
                  <c:v>140</c:v>
                </c:pt>
                <c:pt idx="1057">
                  <c:v>140</c:v>
                </c:pt>
                <c:pt idx="1058">
                  <c:v>140</c:v>
                </c:pt>
                <c:pt idx="1059">
                  <c:v>140</c:v>
                </c:pt>
                <c:pt idx="1060">
                  <c:v>130</c:v>
                </c:pt>
                <c:pt idx="1061">
                  <c:v>130</c:v>
                </c:pt>
                <c:pt idx="1062">
                  <c:v>130</c:v>
                </c:pt>
                <c:pt idx="1063">
                  <c:v>130</c:v>
                </c:pt>
                <c:pt idx="1064">
                  <c:v>130</c:v>
                </c:pt>
                <c:pt idx="1065">
                  <c:v>140</c:v>
                </c:pt>
                <c:pt idx="1066">
                  <c:v>150</c:v>
                </c:pt>
                <c:pt idx="1067">
                  <c:v>150</c:v>
                </c:pt>
                <c:pt idx="1068">
                  <c:v>150</c:v>
                </c:pt>
                <c:pt idx="1069">
                  <c:v>150</c:v>
                </c:pt>
                <c:pt idx="1070">
                  <c:v>150</c:v>
                </c:pt>
                <c:pt idx="1071">
                  <c:v>150</c:v>
                </c:pt>
                <c:pt idx="1072">
                  <c:v>150</c:v>
                </c:pt>
                <c:pt idx="1073">
                  <c:v>170</c:v>
                </c:pt>
                <c:pt idx="1074">
                  <c:v>190</c:v>
                </c:pt>
                <c:pt idx="1075">
                  <c:v>210</c:v>
                </c:pt>
                <c:pt idx="1076">
                  <c:v>220</c:v>
                </c:pt>
                <c:pt idx="1077">
                  <c:v>250</c:v>
                </c:pt>
                <c:pt idx="1078">
                  <c:v>290</c:v>
                </c:pt>
                <c:pt idx="1079">
                  <c:v>300</c:v>
                </c:pt>
                <c:pt idx="1080">
                  <c:v>300</c:v>
                </c:pt>
                <c:pt idx="1081">
                  <c:v>300</c:v>
                </c:pt>
                <c:pt idx="1082">
                  <c:v>300</c:v>
                </c:pt>
                <c:pt idx="1083">
                  <c:v>290</c:v>
                </c:pt>
                <c:pt idx="1084">
                  <c:v>260</c:v>
                </c:pt>
                <c:pt idx="1085">
                  <c:v>250</c:v>
                </c:pt>
                <c:pt idx="1086">
                  <c:v>230</c:v>
                </c:pt>
                <c:pt idx="1087">
                  <c:v>230</c:v>
                </c:pt>
                <c:pt idx="1088">
                  <c:v>230</c:v>
                </c:pt>
                <c:pt idx="1089">
                  <c:v>230</c:v>
                </c:pt>
                <c:pt idx="1090">
                  <c:v>230</c:v>
                </c:pt>
                <c:pt idx="1091">
                  <c:v>230</c:v>
                </c:pt>
                <c:pt idx="1092">
                  <c:v>220</c:v>
                </c:pt>
                <c:pt idx="1093">
                  <c:v>210</c:v>
                </c:pt>
                <c:pt idx="1094">
                  <c:v>200</c:v>
                </c:pt>
                <c:pt idx="1095">
                  <c:v>180</c:v>
                </c:pt>
                <c:pt idx="1096">
                  <c:v>160</c:v>
                </c:pt>
                <c:pt idx="1097">
                  <c:v>140</c:v>
                </c:pt>
                <c:pt idx="1098">
                  <c:v>130</c:v>
                </c:pt>
                <c:pt idx="1099">
                  <c:v>130</c:v>
                </c:pt>
                <c:pt idx="1100">
                  <c:v>130</c:v>
                </c:pt>
                <c:pt idx="1101">
                  <c:v>130</c:v>
                </c:pt>
                <c:pt idx="1102">
                  <c:v>130</c:v>
                </c:pt>
                <c:pt idx="1103">
                  <c:v>130</c:v>
                </c:pt>
                <c:pt idx="1104">
                  <c:v>130</c:v>
                </c:pt>
                <c:pt idx="1105">
                  <c:v>130</c:v>
                </c:pt>
                <c:pt idx="1106">
                  <c:v>130</c:v>
                </c:pt>
                <c:pt idx="1107">
                  <c:v>140</c:v>
                </c:pt>
                <c:pt idx="1108">
                  <c:v>380</c:v>
                </c:pt>
                <c:pt idx="1109">
                  <c:v>740</c:v>
                </c:pt>
                <c:pt idx="1110">
                  <c:v>1100</c:v>
                </c:pt>
                <c:pt idx="1111">
                  <c:v>1280</c:v>
                </c:pt>
                <c:pt idx="1112">
                  <c:v>1340</c:v>
                </c:pt>
                <c:pt idx="1113">
                  <c:v>1060</c:v>
                </c:pt>
                <c:pt idx="1114">
                  <c:v>670</c:v>
                </c:pt>
                <c:pt idx="1115">
                  <c:v>370</c:v>
                </c:pt>
                <c:pt idx="1116">
                  <c:v>240</c:v>
                </c:pt>
                <c:pt idx="1117">
                  <c:v>180</c:v>
                </c:pt>
                <c:pt idx="1118">
                  <c:v>140</c:v>
                </c:pt>
                <c:pt idx="1119">
                  <c:v>110</c:v>
                </c:pt>
                <c:pt idx="1120">
                  <c:v>100</c:v>
                </c:pt>
                <c:pt idx="1121">
                  <c:v>80</c:v>
                </c:pt>
                <c:pt idx="1122">
                  <c:v>70</c:v>
                </c:pt>
                <c:pt idx="1123">
                  <c:v>60</c:v>
                </c:pt>
                <c:pt idx="1124">
                  <c:v>50</c:v>
                </c:pt>
                <c:pt idx="1125">
                  <c:v>50</c:v>
                </c:pt>
                <c:pt idx="1126">
                  <c:v>50</c:v>
                </c:pt>
                <c:pt idx="1127">
                  <c:v>50</c:v>
                </c:pt>
                <c:pt idx="1128">
                  <c:v>50</c:v>
                </c:pt>
                <c:pt idx="1129">
                  <c:v>50</c:v>
                </c:pt>
                <c:pt idx="1130">
                  <c:v>30</c:v>
                </c:pt>
                <c:pt idx="1131">
                  <c:v>30</c:v>
                </c:pt>
                <c:pt idx="1132">
                  <c:v>20</c:v>
                </c:pt>
                <c:pt idx="1133">
                  <c:v>20</c:v>
                </c:pt>
                <c:pt idx="1134">
                  <c:v>20</c:v>
                </c:pt>
                <c:pt idx="1135">
                  <c:v>20</c:v>
                </c:pt>
                <c:pt idx="1136">
                  <c:v>20</c:v>
                </c:pt>
                <c:pt idx="1137">
                  <c:v>20</c:v>
                </c:pt>
                <c:pt idx="1138">
                  <c:v>20</c:v>
                </c:pt>
                <c:pt idx="1139">
                  <c:v>20</c:v>
                </c:pt>
                <c:pt idx="1140">
                  <c:v>20</c:v>
                </c:pt>
                <c:pt idx="1141">
                  <c:v>20</c:v>
                </c:pt>
                <c:pt idx="1142">
                  <c:v>10</c:v>
                </c:pt>
                <c:pt idx="1143">
                  <c:v>10</c:v>
                </c:pt>
                <c:pt idx="1144">
                  <c:v>10</c:v>
                </c:pt>
                <c:pt idx="1145">
                  <c:v>10</c:v>
                </c:pt>
                <c:pt idx="1146">
                  <c:v>10</c:v>
                </c:pt>
                <c:pt idx="1147">
                  <c:v>10</c:v>
                </c:pt>
                <c:pt idx="1148">
                  <c:v>10</c:v>
                </c:pt>
                <c:pt idx="1149">
                  <c:v>10</c:v>
                </c:pt>
                <c:pt idx="1150">
                  <c:v>10</c:v>
                </c:pt>
                <c:pt idx="1151">
                  <c:v>10</c:v>
                </c:pt>
                <c:pt idx="1152">
                  <c:v>10</c:v>
                </c:pt>
                <c:pt idx="1153">
                  <c:v>0</c:v>
                </c:pt>
                <c:pt idx="1154">
                  <c:v>0</c:v>
                </c:pt>
                <c:pt idx="1155">
                  <c:v>0</c:v>
                </c:pt>
                <c:pt idx="1156">
                  <c:v>0</c:v>
                </c:pt>
                <c:pt idx="1157">
                  <c:v>0</c:v>
                </c:pt>
                <c:pt idx="1158">
                  <c:v>0</c:v>
                </c:pt>
                <c:pt idx="1159">
                  <c:v>0</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numCache>
            </c:numRef>
          </c:xVal>
          <c:yVal>
            <c:numRef>
              <c:f>'NEW kku'!$M$3:$M$1182</c:f>
              <c:numCache>
                <c:formatCode>General</c:formatCode>
                <c:ptCount val="1180"/>
                <c:pt idx="0">
                  <c:v>258.64999000000046</c:v>
                </c:pt>
                <c:pt idx="1">
                  <c:v>191.98390000000001</c:v>
                </c:pt>
                <c:pt idx="2">
                  <c:v>148.22220000000004</c:v>
                </c:pt>
                <c:pt idx="3">
                  <c:v>108.1866</c:v>
                </c:pt>
                <c:pt idx="4">
                  <c:v>76.056100000000001</c:v>
                </c:pt>
                <c:pt idx="5">
                  <c:v>53.556100000000001</c:v>
                </c:pt>
                <c:pt idx="6">
                  <c:v>38.745800000000003</c:v>
                </c:pt>
                <c:pt idx="7">
                  <c:v>31.991199999999989</c:v>
                </c:pt>
                <c:pt idx="8">
                  <c:v>35.656000000000006</c:v>
                </c:pt>
                <c:pt idx="9">
                  <c:v>47.052500000000002</c:v>
                </c:pt>
                <c:pt idx="10">
                  <c:v>91.649699999999996</c:v>
                </c:pt>
                <c:pt idx="11">
                  <c:v>286.68828999999999</c:v>
                </c:pt>
                <c:pt idx="12">
                  <c:v>986.30102999999895</c:v>
                </c:pt>
                <c:pt idx="13">
                  <c:v>2297.6984899999961</c:v>
                </c:pt>
                <c:pt idx="14">
                  <c:v>3446.2814899999962</c:v>
                </c:pt>
                <c:pt idx="15">
                  <c:v>3998.9365200000002</c:v>
                </c:pt>
                <c:pt idx="16">
                  <c:v>4170.9599600000001</c:v>
                </c:pt>
                <c:pt idx="17">
                  <c:v>4219</c:v>
                </c:pt>
                <c:pt idx="18">
                  <c:v>4219</c:v>
                </c:pt>
                <c:pt idx="19">
                  <c:v>4219</c:v>
                </c:pt>
                <c:pt idx="20">
                  <c:v>4219</c:v>
                </c:pt>
                <c:pt idx="21">
                  <c:v>4219</c:v>
                </c:pt>
                <c:pt idx="22">
                  <c:v>4219</c:v>
                </c:pt>
                <c:pt idx="23">
                  <c:v>4219</c:v>
                </c:pt>
                <c:pt idx="24">
                  <c:v>4219</c:v>
                </c:pt>
                <c:pt idx="25">
                  <c:v>4219</c:v>
                </c:pt>
                <c:pt idx="26">
                  <c:v>4219</c:v>
                </c:pt>
                <c:pt idx="27">
                  <c:v>4219</c:v>
                </c:pt>
                <c:pt idx="28">
                  <c:v>4219</c:v>
                </c:pt>
                <c:pt idx="29">
                  <c:v>4219</c:v>
                </c:pt>
                <c:pt idx="30">
                  <c:v>4219</c:v>
                </c:pt>
                <c:pt idx="31">
                  <c:v>4219</c:v>
                </c:pt>
                <c:pt idx="32">
                  <c:v>4219</c:v>
                </c:pt>
                <c:pt idx="33">
                  <c:v>4219</c:v>
                </c:pt>
                <c:pt idx="34">
                  <c:v>4219</c:v>
                </c:pt>
                <c:pt idx="35">
                  <c:v>4219</c:v>
                </c:pt>
                <c:pt idx="36">
                  <c:v>4218.7192400000004</c:v>
                </c:pt>
                <c:pt idx="37">
                  <c:v>4134.9121100000002</c:v>
                </c:pt>
                <c:pt idx="38">
                  <c:v>3840.88184</c:v>
                </c:pt>
                <c:pt idx="39">
                  <c:v>3431.1813999999999</c:v>
                </c:pt>
                <c:pt idx="40">
                  <c:v>3018.98389</c:v>
                </c:pt>
                <c:pt idx="41">
                  <c:v>2637.5210000000002</c:v>
                </c:pt>
                <c:pt idx="42">
                  <c:v>2327.40283</c:v>
                </c:pt>
                <c:pt idx="43">
                  <c:v>2039.89465</c:v>
                </c:pt>
                <c:pt idx="44">
                  <c:v>1841.4381100000001</c:v>
                </c:pt>
                <c:pt idx="45">
                  <c:v>1698.65662</c:v>
                </c:pt>
                <c:pt idx="46">
                  <c:v>1546.6733399999976</c:v>
                </c:pt>
                <c:pt idx="47">
                  <c:v>1431.26953</c:v>
                </c:pt>
                <c:pt idx="48">
                  <c:v>1307.3381299999999</c:v>
                </c:pt>
                <c:pt idx="49">
                  <c:v>1269.6500199999998</c:v>
                </c:pt>
                <c:pt idx="50">
                  <c:v>1401.9023399999999</c:v>
                </c:pt>
                <c:pt idx="51">
                  <c:v>1514.52612</c:v>
                </c:pt>
                <c:pt idx="52">
                  <c:v>1550.6881099999998</c:v>
                </c:pt>
                <c:pt idx="53">
                  <c:v>1664.0257600000011</c:v>
                </c:pt>
                <c:pt idx="54">
                  <c:v>2107.4375000000032</c:v>
                </c:pt>
                <c:pt idx="55">
                  <c:v>2809.4533700000034</c:v>
                </c:pt>
                <c:pt idx="56">
                  <c:v>3199.6713900000022</c:v>
                </c:pt>
                <c:pt idx="57">
                  <c:v>3250.4921899999999</c:v>
                </c:pt>
                <c:pt idx="58">
                  <c:v>3333.0195300000032</c:v>
                </c:pt>
                <c:pt idx="59">
                  <c:v>3331.1552700000002</c:v>
                </c:pt>
                <c:pt idx="60">
                  <c:v>3219.1538099999998</c:v>
                </c:pt>
                <c:pt idx="61">
                  <c:v>3069.0351600000022</c:v>
                </c:pt>
                <c:pt idx="62">
                  <c:v>2876.9623999999999</c:v>
                </c:pt>
                <c:pt idx="63">
                  <c:v>2757.3017600000012</c:v>
                </c:pt>
                <c:pt idx="64">
                  <c:v>2662.8181200000022</c:v>
                </c:pt>
                <c:pt idx="65">
                  <c:v>2561.6489299999962</c:v>
                </c:pt>
                <c:pt idx="66">
                  <c:v>2523.0461399999999</c:v>
                </c:pt>
                <c:pt idx="67">
                  <c:v>2461.6879899999963</c:v>
                </c:pt>
                <c:pt idx="68">
                  <c:v>2423.9941400000002</c:v>
                </c:pt>
                <c:pt idx="69">
                  <c:v>2448.80908</c:v>
                </c:pt>
                <c:pt idx="70">
                  <c:v>2425.5280799999987</c:v>
                </c:pt>
                <c:pt idx="71">
                  <c:v>2425.9228499999963</c:v>
                </c:pt>
                <c:pt idx="72">
                  <c:v>2438.1875</c:v>
                </c:pt>
                <c:pt idx="73">
                  <c:v>2548.1289099999963</c:v>
                </c:pt>
                <c:pt idx="74">
                  <c:v>2961.7951699999999</c:v>
                </c:pt>
                <c:pt idx="75">
                  <c:v>3290.1552700000002</c:v>
                </c:pt>
                <c:pt idx="76">
                  <c:v>3234.77979</c:v>
                </c:pt>
                <c:pt idx="77">
                  <c:v>3020.43604</c:v>
                </c:pt>
                <c:pt idx="78">
                  <c:v>2746.7485399999987</c:v>
                </c:pt>
                <c:pt idx="79">
                  <c:v>2547.1770000000001</c:v>
                </c:pt>
                <c:pt idx="80">
                  <c:v>2444.8383800000001</c:v>
                </c:pt>
                <c:pt idx="81">
                  <c:v>2371.2065399999997</c:v>
                </c:pt>
                <c:pt idx="82">
                  <c:v>2412.3252000000002</c:v>
                </c:pt>
                <c:pt idx="83">
                  <c:v>2357.90796</c:v>
                </c:pt>
                <c:pt idx="84">
                  <c:v>2083.9623999999999</c:v>
                </c:pt>
                <c:pt idx="85">
                  <c:v>1767.4637499999999</c:v>
                </c:pt>
                <c:pt idx="86">
                  <c:v>1457.9289600000011</c:v>
                </c:pt>
                <c:pt idx="87">
                  <c:v>1209.40283</c:v>
                </c:pt>
                <c:pt idx="88">
                  <c:v>1070.4080800000011</c:v>
                </c:pt>
                <c:pt idx="89">
                  <c:v>996.85741999999857</c:v>
                </c:pt>
                <c:pt idx="90">
                  <c:v>1006.50098</c:v>
                </c:pt>
                <c:pt idx="91">
                  <c:v>1030.1451399999999</c:v>
                </c:pt>
                <c:pt idx="92">
                  <c:v>1035.0666500000011</c:v>
                </c:pt>
                <c:pt idx="93">
                  <c:v>1070.91382</c:v>
                </c:pt>
                <c:pt idx="94">
                  <c:v>1099.17517</c:v>
                </c:pt>
                <c:pt idx="95">
                  <c:v>1140.20471</c:v>
                </c:pt>
                <c:pt idx="96">
                  <c:v>1192.9489700000001</c:v>
                </c:pt>
                <c:pt idx="97">
                  <c:v>1192.6533199999981</c:v>
                </c:pt>
                <c:pt idx="98">
                  <c:v>1186.4084499999999</c:v>
                </c:pt>
                <c:pt idx="99">
                  <c:v>1178.93713</c:v>
                </c:pt>
                <c:pt idx="100">
                  <c:v>1142.6656499999999</c:v>
                </c:pt>
                <c:pt idx="101">
                  <c:v>1133.4552000000001</c:v>
                </c:pt>
                <c:pt idx="102">
                  <c:v>1115.59375</c:v>
                </c:pt>
                <c:pt idx="103">
                  <c:v>1088.3309299999999</c:v>
                </c:pt>
                <c:pt idx="104">
                  <c:v>1089.0328399999999</c:v>
                </c:pt>
                <c:pt idx="105">
                  <c:v>1079.5075700000011</c:v>
                </c:pt>
                <c:pt idx="106">
                  <c:v>1085.3690199999999</c:v>
                </c:pt>
                <c:pt idx="107">
                  <c:v>1097.37708</c:v>
                </c:pt>
                <c:pt idx="108">
                  <c:v>1084.54846</c:v>
                </c:pt>
                <c:pt idx="109">
                  <c:v>1104.15906</c:v>
                </c:pt>
                <c:pt idx="110">
                  <c:v>1127.77991</c:v>
                </c:pt>
                <c:pt idx="111">
                  <c:v>1120.7933299999984</c:v>
                </c:pt>
                <c:pt idx="112">
                  <c:v>1123.7956500000016</c:v>
                </c:pt>
                <c:pt idx="113">
                  <c:v>1112.07617</c:v>
                </c:pt>
                <c:pt idx="114">
                  <c:v>1098.6704099999984</c:v>
                </c:pt>
                <c:pt idx="115">
                  <c:v>1083.53088</c:v>
                </c:pt>
                <c:pt idx="116">
                  <c:v>1068.4857200000001</c:v>
                </c:pt>
                <c:pt idx="117">
                  <c:v>1107.3247099999999</c:v>
                </c:pt>
                <c:pt idx="118">
                  <c:v>1153.1595500000001</c:v>
                </c:pt>
                <c:pt idx="119">
                  <c:v>1211.78088</c:v>
                </c:pt>
                <c:pt idx="120">
                  <c:v>1361.1946999999998</c:v>
                </c:pt>
                <c:pt idx="121">
                  <c:v>1858.0922899999998</c:v>
                </c:pt>
                <c:pt idx="122">
                  <c:v>2861.3772000000022</c:v>
                </c:pt>
                <c:pt idx="123">
                  <c:v>3617.3552200000022</c:v>
                </c:pt>
                <c:pt idx="124">
                  <c:v>3550.4213900000022</c:v>
                </c:pt>
                <c:pt idx="125">
                  <c:v>3136.7260699999961</c:v>
                </c:pt>
                <c:pt idx="126">
                  <c:v>2789.1765099999998</c:v>
                </c:pt>
                <c:pt idx="127">
                  <c:v>2720.1623500000001</c:v>
                </c:pt>
                <c:pt idx="128">
                  <c:v>2816.0651899999998</c:v>
                </c:pt>
                <c:pt idx="129">
                  <c:v>2756.4228499999963</c:v>
                </c:pt>
                <c:pt idx="130">
                  <c:v>2515.74512</c:v>
                </c:pt>
                <c:pt idx="131">
                  <c:v>2323.9819299999999</c:v>
                </c:pt>
                <c:pt idx="132">
                  <c:v>2191.0900900000001</c:v>
                </c:pt>
                <c:pt idx="133">
                  <c:v>2135.6643100000001</c:v>
                </c:pt>
                <c:pt idx="134">
                  <c:v>2130.0991200000012</c:v>
                </c:pt>
                <c:pt idx="135">
                  <c:v>2108.4770500000022</c:v>
                </c:pt>
                <c:pt idx="136">
                  <c:v>2177.64941</c:v>
                </c:pt>
                <c:pt idx="137">
                  <c:v>2263.8803699999999</c:v>
                </c:pt>
                <c:pt idx="138">
                  <c:v>2466.9133300000049</c:v>
                </c:pt>
                <c:pt idx="139">
                  <c:v>2893.6377000000002</c:v>
                </c:pt>
                <c:pt idx="140">
                  <c:v>2995.0766599999997</c:v>
                </c:pt>
                <c:pt idx="141">
                  <c:v>2495.9814500000002</c:v>
                </c:pt>
                <c:pt idx="142">
                  <c:v>1858.39661</c:v>
                </c:pt>
                <c:pt idx="143">
                  <c:v>1385.6439199999998</c:v>
                </c:pt>
                <c:pt idx="144">
                  <c:v>1068.7020299999999</c:v>
                </c:pt>
                <c:pt idx="145">
                  <c:v>903.22728999999947</c:v>
                </c:pt>
                <c:pt idx="146">
                  <c:v>877.60241999999948</c:v>
                </c:pt>
                <c:pt idx="147">
                  <c:v>867.23578000000055</c:v>
                </c:pt>
                <c:pt idx="148">
                  <c:v>761.22607000000005</c:v>
                </c:pt>
                <c:pt idx="149">
                  <c:v>631.24829</c:v>
                </c:pt>
                <c:pt idx="150">
                  <c:v>572.05968999999948</c:v>
                </c:pt>
                <c:pt idx="151">
                  <c:v>567.66980000000001</c:v>
                </c:pt>
                <c:pt idx="152">
                  <c:v>609.27490000000091</c:v>
                </c:pt>
                <c:pt idx="153">
                  <c:v>679.15033000000005</c:v>
                </c:pt>
                <c:pt idx="154">
                  <c:v>752.57232999999997</c:v>
                </c:pt>
                <c:pt idx="155">
                  <c:v>818.22198000000003</c:v>
                </c:pt>
                <c:pt idx="156">
                  <c:v>835.36468999999909</c:v>
                </c:pt>
                <c:pt idx="157">
                  <c:v>799.19788000000005</c:v>
                </c:pt>
                <c:pt idx="158">
                  <c:v>733.23119999999949</c:v>
                </c:pt>
                <c:pt idx="159">
                  <c:v>619.14471000000003</c:v>
                </c:pt>
                <c:pt idx="160">
                  <c:v>488.72478999999993</c:v>
                </c:pt>
                <c:pt idx="161">
                  <c:v>378.82709</c:v>
                </c:pt>
                <c:pt idx="162">
                  <c:v>292.52199999999948</c:v>
                </c:pt>
                <c:pt idx="163">
                  <c:v>247.11348999999998</c:v>
                </c:pt>
                <c:pt idx="164">
                  <c:v>315.14519999999999</c:v>
                </c:pt>
                <c:pt idx="165">
                  <c:v>580.88489000000004</c:v>
                </c:pt>
                <c:pt idx="166">
                  <c:v>766.21740999999997</c:v>
                </c:pt>
                <c:pt idx="167">
                  <c:v>667.68091000000004</c:v>
                </c:pt>
                <c:pt idx="168">
                  <c:v>527.83037999999999</c:v>
                </c:pt>
                <c:pt idx="169">
                  <c:v>444.07080000000002</c:v>
                </c:pt>
                <c:pt idx="170">
                  <c:v>388.81948999999997</c:v>
                </c:pt>
                <c:pt idx="171">
                  <c:v>364.36221</c:v>
                </c:pt>
                <c:pt idx="172">
                  <c:v>390.42949999999962</c:v>
                </c:pt>
                <c:pt idx="173">
                  <c:v>440.50890999999962</c:v>
                </c:pt>
                <c:pt idx="174">
                  <c:v>458.78640999999948</c:v>
                </c:pt>
                <c:pt idx="175">
                  <c:v>411.11989999999997</c:v>
                </c:pt>
                <c:pt idx="176">
                  <c:v>338.25838999999962</c:v>
                </c:pt>
                <c:pt idx="177">
                  <c:v>269.91308999999956</c:v>
                </c:pt>
                <c:pt idx="178">
                  <c:v>196.7516</c:v>
                </c:pt>
                <c:pt idx="179">
                  <c:v>150.49651</c:v>
                </c:pt>
                <c:pt idx="180">
                  <c:v>130.11770999999999</c:v>
                </c:pt>
                <c:pt idx="181">
                  <c:v>107.30500000000001</c:v>
                </c:pt>
                <c:pt idx="182">
                  <c:v>92.534999999999997</c:v>
                </c:pt>
                <c:pt idx="183">
                  <c:v>84.315299999999993</c:v>
                </c:pt>
                <c:pt idx="184">
                  <c:v>81.593100000000007</c:v>
                </c:pt>
                <c:pt idx="185">
                  <c:v>84.618299999999991</c:v>
                </c:pt>
                <c:pt idx="186">
                  <c:v>91.991700000000023</c:v>
                </c:pt>
                <c:pt idx="187">
                  <c:v>113.18499999999999</c:v>
                </c:pt>
                <c:pt idx="188">
                  <c:v>140.09398999999999</c:v>
                </c:pt>
                <c:pt idx="189">
                  <c:v>153.87061</c:v>
                </c:pt>
                <c:pt idx="190">
                  <c:v>154.04490999999999</c:v>
                </c:pt>
                <c:pt idx="191">
                  <c:v>142.7912</c:v>
                </c:pt>
                <c:pt idx="192">
                  <c:v>128.916</c:v>
                </c:pt>
                <c:pt idx="193">
                  <c:v>120.8439</c:v>
                </c:pt>
                <c:pt idx="194">
                  <c:v>113.96650000000002</c:v>
                </c:pt>
                <c:pt idx="195">
                  <c:v>106.91970000000002</c:v>
                </c:pt>
                <c:pt idx="196">
                  <c:v>103.1737999999999</c:v>
                </c:pt>
                <c:pt idx="197">
                  <c:v>101.11760000000002</c:v>
                </c:pt>
                <c:pt idx="198">
                  <c:v>102.21380000000002</c:v>
                </c:pt>
                <c:pt idx="199">
                  <c:v>104.0831</c:v>
                </c:pt>
                <c:pt idx="200">
                  <c:v>102.6403</c:v>
                </c:pt>
                <c:pt idx="201">
                  <c:v>101.8344</c:v>
                </c:pt>
                <c:pt idx="202">
                  <c:v>98.768500000000003</c:v>
                </c:pt>
                <c:pt idx="203">
                  <c:v>93.983800000000002</c:v>
                </c:pt>
                <c:pt idx="204">
                  <c:v>93.023899999999998</c:v>
                </c:pt>
                <c:pt idx="205">
                  <c:v>96.52209999999998</c:v>
                </c:pt>
                <c:pt idx="206">
                  <c:v>104.0247</c:v>
                </c:pt>
                <c:pt idx="207">
                  <c:v>118.8895</c:v>
                </c:pt>
                <c:pt idx="208">
                  <c:v>180.56489999999999</c:v>
                </c:pt>
                <c:pt idx="209">
                  <c:v>283.87939</c:v>
                </c:pt>
                <c:pt idx="210">
                  <c:v>355.96258999999969</c:v>
                </c:pt>
                <c:pt idx="211">
                  <c:v>365.88479999999993</c:v>
                </c:pt>
                <c:pt idx="212">
                  <c:v>329.84649999999999</c:v>
                </c:pt>
                <c:pt idx="213">
                  <c:v>266.31890999999962</c:v>
                </c:pt>
                <c:pt idx="214">
                  <c:v>198.84559999999999</c:v>
                </c:pt>
                <c:pt idx="215">
                  <c:v>151.72650000000002</c:v>
                </c:pt>
                <c:pt idx="216">
                  <c:v>120.9588</c:v>
                </c:pt>
                <c:pt idx="217">
                  <c:v>97.03</c:v>
                </c:pt>
                <c:pt idx="218">
                  <c:v>80.227700000000013</c:v>
                </c:pt>
                <c:pt idx="219">
                  <c:v>65.733800000000002</c:v>
                </c:pt>
                <c:pt idx="220">
                  <c:v>55.662000000000013</c:v>
                </c:pt>
                <c:pt idx="221">
                  <c:v>57.274900000000002</c:v>
                </c:pt>
                <c:pt idx="222">
                  <c:v>89.866900000000001</c:v>
                </c:pt>
                <c:pt idx="223">
                  <c:v>150.5531</c:v>
                </c:pt>
                <c:pt idx="224">
                  <c:v>200.3777</c:v>
                </c:pt>
                <c:pt idx="225">
                  <c:v>217.86971</c:v>
                </c:pt>
                <c:pt idx="226">
                  <c:v>203.2156999999998</c:v>
                </c:pt>
                <c:pt idx="227">
                  <c:v>171.48190000000019</c:v>
                </c:pt>
                <c:pt idx="228">
                  <c:v>144.31350999999998</c:v>
                </c:pt>
                <c:pt idx="229">
                  <c:v>122.7102000000001</c:v>
                </c:pt>
                <c:pt idx="230">
                  <c:v>104.0065</c:v>
                </c:pt>
                <c:pt idx="231">
                  <c:v>89.923500000000004</c:v>
                </c:pt>
                <c:pt idx="232">
                  <c:v>78.161299999999997</c:v>
                </c:pt>
                <c:pt idx="233">
                  <c:v>71.921400000000006</c:v>
                </c:pt>
                <c:pt idx="234">
                  <c:v>69.555999999999983</c:v>
                </c:pt>
                <c:pt idx="235">
                  <c:v>66.432699999999997</c:v>
                </c:pt>
                <c:pt idx="236">
                  <c:v>64.418000000000006</c:v>
                </c:pt>
                <c:pt idx="237">
                  <c:v>62.667200000000001</c:v>
                </c:pt>
                <c:pt idx="238">
                  <c:v>59.735600000000012</c:v>
                </c:pt>
                <c:pt idx="239">
                  <c:v>57.583800000000004</c:v>
                </c:pt>
                <c:pt idx="240">
                  <c:v>55.776300000000013</c:v>
                </c:pt>
                <c:pt idx="241">
                  <c:v>55.118100000000013</c:v>
                </c:pt>
                <c:pt idx="242">
                  <c:v>58.244400000000006</c:v>
                </c:pt>
                <c:pt idx="243">
                  <c:v>73.3386</c:v>
                </c:pt>
                <c:pt idx="244">
                  <c:v>107.8365</c:v>
                </c:pt>
                <c:pt idx="245">
                  <c:v>152.04140000000001</c:v>
                </c:pt>
                <c:pt idx="246">
                  <c:v>209.2440899999998</c:v>
                </c:pt>
                <c:pt idx="247">
                  <c:v>337.5043</c:v>
                </c:pt>
                <c:pt idx="248">
                  <c:v>603.00829999999996</c:v>
                </c:pt>
                <c:pt idx="249">
                  <c:v>788.95690999999908</c:v>
                </c:pt>
                <c:pt idx="250">
                  <c:v>782.45000999999922</c:v>
                </c:pt>
                <c:pt idx="251">
                  <c:v>797.01288</c:v>
                </c:pt>
                <c:pt idx="252">
                  <c:v>852.20800999999994</c:v>
                </c:pt>
                <c:pt idx="253">
                  <c:v>898.85570999999948</c:v>
                </c:pt>
                <c:pt idx="254">
                  <c:v>1107.1733399999976</c:v>
                </c:pt>
                <c:pt idx="255">
                  <c:v>1612.27295</c:v>
                </c:pt>
                <c:pt idx="256">
                  <c:v>1887.4589800000001</c:v>
                </c:pt>
                <c:pt idx="257">
                  <c:v>1570.6011999999998</c:v>
                </c:pt>
                <c:pt idx="258">
                  <c:v>1065.7147199999999</c:v>
                </c:pt>
                <c:pt idx="259">
                  <c:v>678.92493000000002</c:v>
                </c:pt>
                <c:pt idx="260">
                  <c:v>444.952</c:v>
                </c:pt>
                <c:pt idx="261">
                  <c:v>315.75491</c:v>
                </c:pt>
                <c:pt idx="262">
                  <c:v>223.1969</c:v>
                </c:pt>
                <c:pt idx="263">
                  <c:v>161.45799000000019</c:v>
                </c:pt>
                <c:pt idx="264">
                  <c:v>131.9066</c:v>
                </c:pt>
                <c:pt idx="265">
                  <c:v>106.21090000000002</c:v>
                </c:pt>
                <c:pt idx="266">
                  <c:v>87.564499999999995</c:v>
                </c:pt>
                <c:pt idx="267">
                  <c:v>72.933000000000007</c:v>
                </c:pt>
                <c:pt idx="268">
                  <c:v>63.610700000000001</c:v>
                </c:pt>
                <c:pt idx="269">
                  <c:v>58.488</c:v>
                </c:pt>
                <c:pt idx="270">
                  <c:v>55.919200000000004</c:v>
                </c:pt>
                <c:pt idx="271">
                  <c:v>59.613500000000002</c:v>
                </c:pt>
                <c:pt idx="272">
                  <c:v>67.522699999999986</c:v>
                </c:pt>
                <c:pt idx="273">
                  <c:v>80.366600000000005</c:v>
                </c:pt>
                <c:pt idx="274">
                  <c:v>93.378199999999978</c:v>
                </c:pt>
                <c:pt idx="275">
                  <c:v>90.712700000000012</c:v>
                </c:pt>
                <c:pt idx="276">
                  <c:v>76.979500000000002</c:v>
                </c:pt>
                <c:pt idx="277">
                  <c:v>65.063900000000004</c:v>
                </c:pt>
                <c:pt idx="278">
                  <c:v>55.907399999999996</c:v>
                </c:pt>
                <c:pt idx="279">
                  <c:v>48.910499999999999</c:v>
                </c:pt>
                <c:pt idx="280">
                  <c:v>43.283900000000003</c:v>
                </c:pt>
                <c:pt idx="281">
                  <c:v>38.926000000000002</c:v>
                </c:pt>
                <c:pt idx="282">
                  <c:v>36.1858</c:v>
                </c:pt>
                <c:pt idx="283">
                  <c:v>33.498000000000012</c:v>
                </c:pt>
                <c:pt idx="284">
                  <c:v>30.558900000000001</c:v>
                </c:pt>
                <c:pt idx="285">
                  <c:v>27.628499999999971</c:v>
                </c:pt>
                <c:pt idx="286">
                  <c:v>24.427099999999989</c:v>
                </c:pt>
                <c:pt idx="287">
                  <c:v>21.766399999999969</c:v>
                </c:pt>
                <c:pt idx="288">
                  <c:v>20.119299999999999</c:v>
                </c:pt>
                <c:pt idx="289">
                  <c:v>20.741099999999989</c:v>
                </c:pt>
                <c:pt idx="290">
                  <c:v>25.442099999999968</c:v>
                </c:pt>
                <c:pt idx="291">
                  <c:v>31.418399999999966</c:v>
                </c:pt>
                <c:pt idx="292">
                  <c:v>34.063700000000011</c:v>
                </c:pt>
                <c:pt idx="293">
                  <c:v>33.329500000000003</c:v>
                </c:pt>
                <c:pt idx="294">
                  <c:v>30.928799999999949</c:v>
                </c:pt>
                <c:pt idx="295">
                  <c:v>28.605399999999989</c:v>
                </c:pt>
                <c:pt idx="296">
                  <c:v>27.278499999999969</c:v>
                </c:pt>
                <c:pt idx="297">
                  <c:v>26.311900000000037</c:v>
                </c:pt>
                <c:pt idx="298">
                  <c:v>26.5946</c:v>
                </c:pt>
                <c:pt idx="299">
                  <c:v>27.543599999999969</c:v>
                </c:pt>
                <c:pt idx="300">
                  <c:v>28.10259999999997</c:v>
                </c:pt>
                <c:pt idx="301">
                  <c:v>29.553999999999988</c:v>
                </c:pt>
                <c:pt idx="302">
                  <c:v>31.505599999999969</c:v>
                </c:pt>
                <c:pt idx="303">
                  <c:v>34.572000000000003</c:v>
                </c:pt>
                <c:pt idx="304">
                  <c:v>38.177900000000001</c:v>
                </c:pt>
                <c:pt idx="305">
                  <c:v>40.376599999999996</c:v>
                </c:pt>
                <c:pt idx="306">
                  <c:v>42.485700000000001</c:v>
                </c:pt>
                <c:pt idx="307">
                  <c:v>43.715200000000003</c:v>
                </c:pt>
                <c:pt idx="308">
                  <c:v>42.689300000000003</c:v>
                </c:pt>
                <c:pt idx="309">
                  <c:v>40.625700000000059</c:v>
                </c:pt>
                <c:pt idx="310">
                  <c:v>38.212500000000013</c:v>
                </c:pt>
                <c:pt idx="311">
                  <c:v>37.343899999999998</c:v>
                </c:pt>
                <c:pt idx="312">
                  <c:v>38.09290000000005</c:v>
                </c:pt>
                <c:pt idx="313">
                  <c:v>36.467200000000005</c:v>
                </c:pt>
                <c:pt idx="314">
                  <c:v>36.582000000000001</c:v>
                </c:pt>
                <c:pt idx="315">
                  <c:v>43.051799999999993</c:v>
                </c:pt>
                <c:pt idx="316">
                  <c:v>54.951999999999998</c:v>
                </c:pt>
                <c:pt idx="317">
                  <c:v>73.252600000000001</c:v>
                </c:pt>
                <c:pt idx="318">
                  <c:v>103.5688</c:v>
                </c:pt>
                <c:pt idx="319">
                  <c:v>167.99550000000002</c:v>
                </c:pt>
                <c:pt idx="320">
                  <c:v>282.40670999999924</c:v>
                </c:pt>
                <c:pt idx="321">
                  <c:v>392.11221</c:v>
                </c:pt>
                <c:pt idx="322">
                  <c:v>446.55450000000002</c:v>
                </c:pt>
                <c:pt idx="323">
                  <c:v>452.76330999999948</c:v>
                </c:pt>
                <c:pt idx="324">
                  <c:v>442.95159999999936</c:v>
                </c:pt>
                <c:pt idx="325">
                  <c:v>432.75860999999969</c:v>
                </c:pt>
                <c:pt idx="326">
                  <c:v>423.40469000000002</c:v>
                </c:pt>
                <c:pt idx="327">
                  <c:v>443.72219999999948</c:v>
                </c:pt>
                <c:pt idx="328">
                  <c:v>510.57659999999936</c:v>
                </c:pt>
                <c:pt idx="329">
                  <c:v>561.69701999999938</c:v>
                </c:pt>
                <c:pt idx="330">
                  <c:v>593.48259999999948</c:v>
                </c:pt>
                <c:pt idx="331">
                  <c:v>638.44768999999894</c:v>
                </c:pt>
                <c:pt idx="332">
                  <c:v>665.74572999999998</c:v>
                </c:pt>
                <c:pt idx="333">
                  <c:v>656.14568999999949</c:v>
                </c:pt>
                <c:pt idx="334">
                  <c:v>584.70923000000005</c:v>
                </c:pt>
                <c:pt idx="335">
                  <c:v>469.25281000000001</c:v>
                </c:pt>
                <c:pt idx="336">
                  <c:v>400.42380000000003</c:v>
                </c:pt>
                <c:pt idx="337">
                  <c:v>420.57979999999969</c:v>
                </c:pt>
                <c:pt idx="338">
                  <c:v>464.43340999999924</c:v>
                </c:pt>
                <c:pt idx="339">
                  <c:v>425.85709000000008</c:v>
                </c:pt>
                <c:pt idx="340">
                  <c:v>325.06339000000003</c:v>
                </c:pt>
                <c:pt idx="341">
                  <c:v>254.69540000000001</c:v>
                </c:pt>
                <c:pt idx="342">
                  <c:v>212.60409999999999</c:v>
                </c:pt>
                <c:pt idx="343">
                  <c:v>156.05850000000001</c:v>
                </c:pt>
                <c:pt idx="344">
                  <c:v>112.08280000000001</c:v>
                </c:pt>
                <c:pt idx="345">
                  <c:v>97.077999999999989</c:v>
                </c:pt>
                <c:pt idx="346">
                  <c:v>92.359099999999998</c:v>
                </c:pt>
                <c:pt idx="347">
                  <c:v>115.9563</c:v>
                </c:pt>
                <c:pt idx="348">
                  <c:v>178.46770000000001</c:v>
                </c:pt>
                <c:pt idx="349">
                  <c:v>256.65179000000001</c:v>
                </c:pt>
                <c:pt idx="350">
                  <c:v>298.93450999999948</c:v>
                </c:pt>
                <c:pt idx="351">
                  <c:v>280.89669999999956</c:v>
                </c:pt>
                <c:pt idx="352">
                  <c:v>215.80840000000026</c:v>
                </c:pt>
                <c:pt idx="353">
                  <c:v>157.99339000000001</c:v>
                </c:pt>
                <c:pt idx="354">
                  <c:v>124.5805</c:v>
                </c:pt>
                <c:pt idx="355">
                  <c:v>96.503600000000006</c:v>
                </c:pt>
                <c:pt idx="356">
                  <c:v>69.873899999999978</c:v>
                </c:pt>
                <c:pt idx="357">
                  <c:v>49.583500000000001</c:v>
                </c:pt>
                <c:pt idx="358">
                  <c:v>38.0242</c:v>
                </c:pt>
                <c:pt idx="359">
                  <c:v>31.400499999999969</c:v>
                </c:pt>
                <c:pt idx="360">
                  <c:v>27.997800000000005</c:v>
                </c:pt>
                <c:pt idx="361">
                  <c:v>26.036300000000001</c:v>
                </c:pt>
                <c:pt idx="362">
                  <c:v>23.652200000000001</c:v>
                </c:pt>
                <c:pt idx="363">
                  <c:v>21.0091</c:v>
                </c:pt>
                <c:pt idx="364">
                  <c:v>18.102900000000005</c:v>
                </c:pt>
                <c:pt idx="365">
                  <c:v>15.552000000000012</c:v>
                </c:pt>
                <c:pt idx="366">
                  <c:v>14.033800000000001</c:v>
                </c:pt>
                <c:pt idx="367">
                  <c:v>12.950000000000006</c:v>
                </c:pt>
                <c:pt idx="368">
                  <c:v>12.194100000000001</c:v>
                </c:pt>
                <c:pt idx="369">
                  <c:v>11.973000000000004</c:v>
                </c:pt>
                <c:pt idx="370">
                  <c:v>12.0571</c:v>
                </c:pt>
                <c:pt idx="371">
                  <c:v>12.468400000000004</c:v>
                </c:pt>
                <c:pt idx="372">
                  <c:v>12.902100000000004</c:v>
                </c:pt>
                <c:pt idx="373">
                  <c:v>13.031199999999998</c:v>
                </c:pt>
                <c:pt idx="374">
                  <c:v>13.0214</c:v>
                </c:pt>
                <c:pt idx="375">
                  <c:v>12.8786</c:v>
                </c:pt>
                <c:pt idx="376">
                  <c:v>12.5817</c:v>
                </c:pt>
                <c:pt idx="377">
                  <c:v>12.313500000000014</c:v>
                </c:pt>
                <c:pt idx="378">
                  <c:v>12.0245</c:v>
                </c:pt>
                <c:pt idx="379">
                  <c:v>11.6044</c:v>
                </c:pt>
                <c:pt idx="380">
                  <c:v>10.887700000000002</c:v>
                </c:pt>
                <c:pt idx="381">
                  <c:v>10.236500000000001</c:v>
                </c:pt>
                <c:pt idx="382">
                  <c:v>9.7308999999999983</c:v>
                </c:pt>
                <c:pt idx="383">
                  <c:v>9.0027000000000008</c:v>
                </c:pt>
                <c:pt idx="384">
                  <c:v>8.5202000000000009</c:v>
                </c:pt>
                <c:pt idx="385">
                  <c:v>8.2815000000000012</c:v>
                </c:pt>
                <c:pt idx="386">
                  <c:v>7.8693</c:v>
                </c:pt>
                <c:pt idx="387">
                  <c:v>7.5354000000000001</c:v>
                </c:pt>
                <c:pt idx="388">
                  <c:v>7.3804999999999996</c:v>
                </c:pt>
                <c:pt idx="389">
                  <c:v>7.2913000000000014</c:v>
                </c:pt>
                <c:pt idx="390">
                  <c:v>7.1903999999999995</c:v>
                </c:pt>
                <c:pt idx="391">
                  <c:v>7.0958999999999985</c:v>
                </c:pt>
                <c:pt idx="392">
                  <c:v>7.0891999999999999</c:v>
                </c:pt>
                <c:pt idx="393">
                  <c:v>7.4637000000000002</c:v>
                </c:pt>
                <c:pt idx="394">
                  <c:v>8.3725000000000147</c:v>
                </c:pt>
                <c:pt idx="395">
                  <c:v>9.8991000000000007</c:v>
                </c:pt>
                <c:pt idx="396">
                  <c:v>11.889100000000004</c:v>
                </c:pt>
                <c:pt idx="397">
                  <c:v>15.709</c:v>
                </c:pt>
                <c:pt idx="398">
                  <c:v>25.642199999999971</c:v>
                </c:pt>
                <c:pt idx="399">
                  <c:v>41.563000000000002</c:v>
                </c:pt>
                <c:pt idx="400">
                  <c:v>56.54</c:v>
                </c:pt>
                <c:pt idx="401">
                  <c:v>66.6096</c:v>
                </c:pt>
                <c:pt idx="402">
                  <c:v>75.365099999999998</c:v>
                </c:pt>
                <c:pt idx="403">
                  <c:v>87.754199999999997</c:v>
                </c:pt>
                <c:pt idx="404">
                  <c:v>92.499899999999997</c:v>
                </c:pt>
                <c:pt idx="405">
                  <c:v>79.287200000000027</c:v>
                </c:pt>
                <c:pt idx="406">
                  <c:v>62.128300000000067</c:v>
                </c:pt>
                <c:pt idx="407">
                  <c:v>49.350699999999996</c:v>
                </c:pt>
                <c:pt idx="408">
                  <c:v>38.163900000000012</c:v>
                </c:pt>
                <c:pt idx="409">
                  <c:v>30.369199999999989</c:v>
                </c:pt>
                <c:pt idx="410">
                  <c:v>25.124300000000005</c:v>
                </c:pt>
                <c:pt idx="411">
                  <c:v>20.8294</c:v>
                </c:pt>
                <c:pt idx="412">
                  <c:v>18.289499999999961</c:v>
                </c:pt>
                <c:pt idx="413">
                  <c:v>16.369</c:v>
                </c:pt>
                <c:pt idx="414">
                  <c:v>14.777299999999999</c:v>
                </c:pt>
                <c:pt idx="415">
                  <c:v>13.367800000000004</c:v>
                </c:pt>
                <c:pt idx="416">
                  <c:v>12.129200000000001</c:v>
                </c:pt>
                <c:pt idx="417">
                  <c:v>11.467000000000002</c:v>
                </c:pt>
                <c:pt idx="418">
                  <c:v>10.758700000000001</c:v>
                </c:pt>
                <c:pt idx="419">
                  <c:v>9.6958000000000002</c:v>
                </c:pt>
                <c:pt idx="420">
                  <c:v>8.9733000000000001</c:v>
                </c:pt>
                <c:pt idx="421">
                  <c:v>8.7045000000000012</c:v>
                </c:pt>
                <c:pt idx="422">
                  <c:v>8.4406000000000034</c:v>
                </c:pt>
                <c:pt idx="423">
                  <c:v>8.0957000000000008</c:v>
                </c:pt>
                <c:pt idx="424">
                  <c:v>7.7877000000000001</c:v>
                </c:pt>
                <c:pt idx="425">
                  <c:v>7.5990000000000002</c:v>
                </c:pt>
                <c:pt idx="426">
                  <c:v>7.5095000000000001</c:v>
                </c:pt>
                <c:pt idx="427">
                  <c:v>7.4424000000000001</c:v>
                </c:pt>
                <c:pt idx="428">
                  <c:v>7.3933999999999997</c:v>
                </c:pt>
                <c:pt idx="429">
                  <c:v>7.4348999999999998</c:v>
                </c:pt>
                <c:pt idx="430">
                  <c:v>7.9496000000000073</c:v>
                </c:pt>
                <c:pt idx="431">
                  <c:v>8.9210000000000012</c:v>
                </c:pt>
                <c:pt idx="432">
                  <c:v>9.7705000000000002</c:v>
                </c:pt>
                <c:pt idx="433">
                  <c:v>10.531199999999998</c:v>
                </c:pt>
                <c:pt idx="434">
                  <c:v>11.045300000000001</c:v>
                </c:pt>
                <c:pt idx="435">
                  <c:v>11.496</c:v>
                </c:pt>
                <c:pt idx="436">
                  <c:v>12.648899999999999</c:v>
                </c:pt>
                <c:pt idx="437">
                  <c:v>14.896100000000002</c:v>
                </c:pt>
                <c:pt idx="438">
                  <c:v>17.5258</c:v>
                </c:pt>
                <c:pt idx="439">
                  <c:v>19.1904</c:v>
                </c:pt>
                <c:pt idx="440">
                  <c:v>29.519400000000001</c:v>
                </c:pt>
                <c:pt idx="441">
                  <c:v>72.658999999999978</c:v>
                </c:pt>
                <c:pt idx="442">
                  <c:v>128.74759999999998</c:v>
                </c:pt>
                <c:pt idx="443">
                  <c:v>138.06959999999998</c:v>
                </c:pt>
                <c:pt idx="444">
                  <c:v>100.8302</c:v>
                </c:pt>
                <c:pt idx="445">
                  <c:v>65.845000000000013</c:v>
                </c:pt>
                <c:pt idx="446">
                  <c:v>57.343299999999999</c:v>
                </c:pt>
                <c:pt idx="447">
                  <c:v>69.224300000000014</c:v>
                </c:pt>
                <c:pt idx="448">
                  <c:v>97.469600000000099</c:v>
                </c:pt>
                <c:pt idx="449">
                  <c:v>274.673</c:v>
                </c:pt>
                <c:pt idx="450">
                  <c:v>585.37731999999949</c:v>
                </c:pt>
                <c:pt idx="451">
                  <c:v>719.88867000000005</c:v>
                </c:pt>
                <c:pt idx="452">
                  <c:v>595.79760999999996</c:v>
                </c:pt>
                <c:pt idx="453">
                  <c:v>438.94320999999962</c:v>
                </c:pt>
                <c:pt idx="454">
                  <c:v>265.65329000000008</c:v>
                </c:pt>
                <c:pt idx="455">
                  <c:v>138.8928100000002</c:v>
                </c:pt>
                <c:pt idx="456">
                  <c:v>91.661199999999994</c:v>
                </c:pt>
                <c:pt idx="457">
                  <c:v>63.061900000000001</c:v>
                </c:pt>
                <c:pt idx="458">
                  <c:v>47.763600000000011</c:v>
                </c:pt>
                <c:pt idx="459">
                  <c:v>37.809599999999996</c:v>
                </c:pt>
                <c:pt idx="460">
                  <c:v>31.995499999999968</c:v>
                </c:pt>
                <c:pt idx="461">
                  <c:v>28.0366</c:v>
                </c:pt>
                <c:pt idx="462">
                  <c:v>24.627300000000005</c:v>
                </c:pt>
                <c:pt idx="463">
                  <c:v>22.161799999999989</c:v>
                </c:pt>
                <c:pt idx="464">
                  <c:v>19.937200000000001</c:v>
                </c:pt>
                <c:pt idx="465">
                  <c:v>18.199200000000001</c:v>
                </c:pt>
                <c:pt idx="466">
                  <c:v>16.997199999999989</c:v>
                </c:pt>
                <c:pt idx="467">
                  <c:v>15.289</c:v>
                </c:pt>
                <c:pt idx="468">
                  <c:v>13.544500000000001</c:v>
                </c:pt>
                <c:pt idx="469">
                  <c:v>12.013300000000001</c:v>
                </c:pt>
                <c:pt idx="470">
                  <c:v>10.7874</c:v>
                </c:pt>
                <c:pt idx="471">
                  <c:v>10.321300000000001</c:v>
                </c:pt>
                <c:pt idx="472">
                  <c:v>10.167</c:v>
                </c:pt>
                <c:pt idx="473">
                  <c:v>9.9949000000000012</c:v>
                </c:pt>
                <c:pt idx="474">
                  <c:v>9.8798000000000048</c:v>
                </c:pt>
                <c:pt idx="475">
                  <c:v>9.745099999999999</c:v>
                </c:pt>
                <c:pt idx="476">
                  <c:v>9.5341999999999985</c:v>
                </c:pt>
                <c:pt idx="477">
                  <c:v>9.3348000000000013</c:v>
                </c:pt>
                <c:pt idx="478">
                  <c:v>9.158199999999999</c:v>
                </c:pt>
                <c:pt idx="479">
                  <c:v>8.9732000000000003</c:v>
                </c:pt>
                <c:pt idx="480">
                  <c:v>8.7399999999999984</c:v>
                </c:pt>
                <c:pt idx="481">
                  <c:v>8.4847000000000001</c:v>
                </c:pt>
                <c:pt idx="482">
                  <c:v>8.2828000000000035</c:v>
                </c:pt>
                <c:pt idx="483">
                  <c:v>8.0396000000000001</c:v>
                </c:pt>
                <c:pt idx="484">
                  <c:v>7.6945999999999932</c:v>
                </c:pt>
                <c:pt idx="485">
                  <c:v>7.2743000000000002</c:v>
                </c:pt>
                <c:pt idx="486">
                  <c:v>6.8066000000000004</c:v>
                </c:pt>
                <c:pt idx="487">
                  <c:v>6.4804000000000004</c:v>
                </c:pt>
                <c:pt idx="488">
                  <c:v>6.3703000000000003</c:v>
                </c:pt>
                <c:pt idx="489">
                  <c:v>6.3186</c:v>
                </c:pt>
                <c:pt idx="490">
                  <c:v>6.2805</c:v>
                </c:pt>
                <c:pt idx="491">
                  <c:v>6.1944999999999935</c:v>
                </c:pt>
                <c:pt idx="492">
                  <c:v>6.0711000000000004</c:v>
                </c:pt>
                <c:pt idx="493">
                  <c:v>5.9577999999999998</c:v>
                </c:pt>
                <c:pt idx="494">
                  <c:v>5.8305999999999996</c:v>
                </c:pt>
                <c:pt idx="495">
                  <c:v>5.7244999999999955</c:v>
                </c:pt>
                <c:pt idx="496">
                  <c:v>5.6848999999999945</c:v>
                </c:pt>
                <c:pt idx="497">
                  <c:v>5.6704999999999997</c:v>
                </c:pt>
                <c:pt idx="498">
                  <c:v>5.6575999999999942</c:v>
                </c:pt>
                <c:pt idx="499">
                  <c:v>5.6466000000000003</c:v>
                </c:pt>
                <c:pt idx="500">
                  <c:v>5.64</c:v>
                </c:pt>
                <c:pt idx="501">
                  <c:v>5.6414</c:v>
                </c:pt>
                <c:pt idx="502">
                  <c:v>5.6508999999999965</c:v>
                </c:pt>
                <c:pt idx="503">
                  <c:v>5.6795</c:v>
                </c:pt>
                <c:pt idx="504">
                  <c:v>5.8753000000000002</c:v>
                </c:pt>
                <c:pt idx="505">
                  <c:v>6.9724000000000004</c:v>
                </c:pt>
                <c:pt idx="506">
                  <c:v>9.6386999999999983</c:v>
                </c:pt>
                <c:pt idx="507">
                  <c:v>13.550500000000012</c:v>
                </c:pt>
                <c:pt idx="508">
                  <c:v>17.299499999999966</c:v>
                </c:pt>
                <c:pt idx="509">
                  <c:v>19.488899999999969</c:v>
                </c:pt>
                <c:pt idx="510">
                  <c:v>26.0761</c:v>
                </c:pt>
                <c:pt idx="511">
                  <c:v>42.247900000000001</c:v>
                </c:pt>
                <c:pt idx="512">
                  <c:v>54.181799999999996</c:v>
                </c:pt>
                <c:pt idx="513">
                  <c:v>50.093100000000049</c:v>
                </c:pt>
                <c:pt idx="514">
                  <c:v>43.466100000000012</c:v>
                </c:pt>
                <c:pt idx="515">
                  <c:v>52.685700000000011</c:v>
                </c:pt>
                <c:pt idx="516">
                  <c:v>119.6006</c:v>
                </c:pt>
                <c:pt idx="517">
                  <c:v>246.48340000000007</c:v>
                </c:pt>
                <c:pt idx="518">
                  <c:v>309.49639999999903</c:v>
                </c:pt>
                <c:pt idx="519">
                  <c:v>281.65479000000039</c:v>
                </c:pt>
                <c:pt idx="520">
                  <c:v>226.3022000000002</c:v>
                </c:pt>
                <c:pt idx="521">
                  <c:v>174.11879999999999</c:v>
                </c:pt>
                <c:pt idx="522">
                  <c:v>151.88770000000019</c:v>
                </c:pt>
                <c:pt idx="523">
                  <c:v>133.64010999999999</c:v>
                </c:pt>
                <c:pt idx="524">
                  <c:v>108.0376000000001</c:v>
                </c:pt>
                <c:pt idx="525">
                  <c:v>93.1661</c:v>
                </c:pt>
                <c:pt idx="526">
                  <c:v>89.634600000000006</c:v>
                </c:pt>
                <c:pt idx="527">
                  <c:v>105.28879999999998</c:v>
                </c:pt>
                <c:pt idx="528">
                  <c:v>172.11168999999998</c:v>
                </c:pt>
                <c:pt idx="529">
                  <c:v>362.48919999999924</c:v>
                </c:pt>
                <c:pt idx="530">
                  <c:v>516.10278000000005</c:v>
                </c:pt>
                <c:pt idx="531">
                  <c:v>453.40302000000003</c:v>
                </c:pt>
                <c:pt idx="532">
                  <c:v>251.13070999999999</c:v>
                </c:pt>
                <c:pt idx="533">
                  <c:v>106.6602</c:v>
                </c:pt>
                <c:pt idx="534">
                  <c:v>65.545299999999997</c:v>
                </c:pt>
                <c:pt idx="535">
                  <c:v>41.405900000000003</c:v>
                </c:pt>
                <c:pt idx="536">
                  <c:v>30.479399999999966</c:v>
                </c:pt>
                <c:pt idx="537">
                  <c:v>23.2043</c:v>
                </c:pt>
                <c:pt idx="538">
                  <c:v>18.158999999999999</c:v>
                </c:pt>
                <c:pt idx="539">
                  <c:v>15.1175</c:v>
                </c:pt>
                <c:pt idx="540">
                  <c:v>13.0716</c:v>
                </c:pt>
                <c:pt idx="541">
                  <c:v>12.1815</c:v>
                </c:pt>
                <c:pt idx="542">
                  <c:v>11.892100000000006</c:v>
                </c:pt>
                <c:pt idx="543">
                  <c:v>12.049800000000001</c:v>
                </c:pt>
                <c:pt idx="544">
                  <c:v>13.536800000000001</c:v>
                </c:pt>
                <c:pt idx="545">
                  <c:v>15.156700000000004</c:v>
                </c:pt>
                <c:pt idx="546">
                  <c:v>15.6691</c:v>
                </c:pt>
                <c:pt idx="547">
                  <c:v>15.596500000000002</c:v>
                </c:pt>
                <c:pt idx="548">
                  <c:v>14.584300000000001</c:v>
                </c:pt>
                <c:pt idx="549">
                  <c:v>12.8286</c:v>
                </c:pt>
                <c:pt idx="550">
                  <c:v>10.9008</c:v>
                </c:pt>
                <c:pt idx="551">
                  <c:v>9.3711000000000002</c:v>
                </c:pt>
                <c:pt idx="552">
                  <c:v>8.6486999999999998</c:v>
                </c:pt>
                <c:pt idx="553">
                  <c:v>8.3600000000000048</c:v>
                </c:pt>
                <c:pt idx="554">
                  <c:v>8.1606000000000005</c:v>
                </c:pt>
                <c:pt idx="555">
                  <c:v>8.0787000000000013</c:v>
                </c:pt>
                <c:pt idx="556">
                  <c:v>7.9983000000000004</c:v>
                </c:pt>
                <c:pt idx="557">
                  <c:v>7.83</c:v>
                </c:pt>
                <c:pt idx="558">
                  <c:v>7.4481000000000002</c:v>
                </c:pt>
                <c:pt idx="559">
                  <c:v>7.0110999999999999</c:v>
                </c:pt>
                <c:pt idx="560">
                  <c:v>6.7889999999999997</c:v>
                </c:pt>
                <c:pt idx="561">
                  <c:v>6.7337000000000033</c:v>
                </c:pt>
                <c:pt idx="562">
                  <c:v>6.7164999999999999</c:v>
                </c:pt>
                <c:pt idx="563">
                  <c:v>6.7068000000000003</c:v>
                </c:pt>
                <c:pt idx="564">
                  <c:v>6.6879999999999935</c:v>
                </c:pt>
                <c:pt idx="565">
                  <c:v>6.6340999999999966</c:v>
                </c:pt>
                <c:pt idx="566">
                  <c:v>6.484</c:v>
                </c:pt>
                <c:pt idx="567">
                  <c:v>6.2587000000000002</c:v>
                </c:pt>
                <c:pt idx="568">
                  <c:v>6.0644999999999945</c:v>
                </c:pt>
                <c:pt idx="569">
                  <c:v>5.9313000000000082</c:v>
                </c:pt>
                <c:pt idx="570">
                  <c:v>5.83</c:v>
                </c:pt>
                <c:pt idx="571">
                  <c:v>5.7540999999999976</c:v>
                </c:pt>
                <c:pt idx="572">
                  <c:v>5.6810999999999998</c:v>
                </c:pt>
                <c:pt idx="573">
                  <c:v>5.6083999999999996</c:v>
                </c:pt>
                <c:pt idx="574">
                  <c:v>5.5659999999999945</c:v>
                </c:pt>
                <c:pt idx="575">
                  <c:v>5.5498000000000003</c:v>
                </c:pt>
                <c:pt idx="576">
                  <c:v>5.5319000000000003</c:v>
                </c:pt>
                <c:pt idx="577">
                  <c:v>5.5118999999999998</c:v>
                </c:pt>
                <c:pt idx="578">
                  <c:v>5.4895000000000014</c:v>
                </c:pt>
                <c:pt idx="579">
                  <c:v>5.4676</c:v>
                </c:pt>
                <c:pt idx="580">
                  <c:v>5.4451000000000001</c:v>
                </c:pt>
                <c:pt idx="581">
                  <c:v>5.4146999999999998</c:v>
                </c:pt>
                <c:pt idx="582">
                  <c:v>5.3789999999999996</c:v>
                </c:pt>
                <c:pt idx="583">
                  <c:v>5.3414000000000001</c:v>
                </c:pt>
                <c:pt idx="584">
                  <c:v>5.2939999999999996</c:v>
                </c:pt>
                <c:pt idx="585">
                  <c:v>5.2485999999999997</c:v>
                </c:pt>
                <c:pt idx="586">
                  <c:v>5.2260999999999997</c:v>
                </c:pt>
                <c:pt idx="587">
                  <c:v>5.2206999999999999</c:v>
                </c:pt>
                <c:pt idx="588">
                  <c:v>5.2183999999999999</c:v>
                </c:pt>
                <c:pt idx="589">
                  <c:v>5.218</c:v>
                </c:pt>
                <c:pt idx="590">
                  <c:v>5.2258999999999975</c:v>
                </c:pt>
                <c:pt idx="591">
                  <c:v>5.2488000000000001</c:v>
                </c:pt>
                <c:pt idx="592">
                  <c:v>5.2864000000000004</c:v>
                </c:pt>
                <c:pt idx="593">
                  <c:v>5.3844999999999965</c:v>
                </c:pt>
                <c:pt idx="594">
                  <c:v>5.8546999999999985</c:v>
                </c:pt>
                <c:pt idx="595">
                  <c:v>6.7743000000000002</c:v>
                </c:pt>
                <c:pt idx="596">
                  <c:v>7.4015000000000004</c:v>
                </c:pt>
                <c:pt idx="597">
                  <c:v>7.6088999999999976</c:v>
                </c:pt>
                <c:pt idx="598">
                  <c:v>7.8765000000000001</c:v>
                </c:pt>
                <c:pt idx="599">
                  <c:v>8.0541</c:v>
                </c:pt>
                <c:pt idx="600">
                  <c:v>8.0604000000000067</c:v>
                </c:pt>
                <c:pt idx="601">
                  <c:v>7.8800999999999997</c:v>
                </c:pt>
                <c:pt idx="602">
                  <c:v>7.4698000000000002</c:v>
                </c:pt>
                <c:pt idx="603">
                  <c:v>6.9298999999999999</c:v>
                </c:pt>
                <c:pt idx="604">
                  <c:v>6.4379</c:v>
                </c:pt>
                <c:pt idx="605">
                  <c:v>6.1037999999999997</c:v>
                </c:pt>
                <c:pt idx="606">
                  <c:v>5.9100999999999999</c:v>
                </c:pt>
                <c:pt idx="607">
                  <c:v>5.8187999999999995</c:v>
                </c:pt>
                <c:pt idx="608">
                  <c:v>5.7607999999999997</c:v>
                </c:pt>
                <c:pt idx="609">
                  <c:v>5.7067000000000014</c:v>
                </c:pt>
                <c:pt idx="610">
                  <c:v>5.6502999999999997</c:v>
                </c:pt>
                <c:pt idx="611">
                  <c:v>5.5953999999999997</c:v>
                </c:pt>
                <c:pt idx="612">
                  <c:v>5.5056000000000003</c:v>
                </c:pt>
                <c:pt idx="613">
                  <c:v>5.3930999999999996</c:v>
                </c:pt>
                <c:pt idx="614">
                  <c:v>5.3276999999999965</c:v>
                </c:pt>
                <c:pt idx="615">
                  <c:v>5.3069999999999995</c:v>
                </c:pt>
                <c:pt idx="616">
                  <c:v>5.2938999999999998</c:v>
                </c:pt>
                <c:pt idx="617">
                  <c:v>5.2833000000000014</c:v>
                </c:pt>
                <c:pt idx="618">
                  <c:v>5.2687999999999997</c:v>
                </c:pt>
                <c:pt idx="619">
                  <c:v>5.2401999999999997</c:v>
                </c:pt>
                <c:pt idx="620">
                  <c:v>5.1925999999999934</c:v>
                </c:pt>
                <c:pt idx="621">
                  <c:v>5.1441999999999934</c:v>
                </c:pt>
                <c:pt idx="622">
                  <c:v>5.1174999999999935</c:v>
                </c:pt>
                <c:pt idx="623">
                  <c:v>5.1088999999999976</c:v>
                </c:pt>
                <c:pt idx="624">
                  <c:v>5.1074999999999955</c:v>
                </c:pt>
                <c:pt idx="625">
                  <c:v>5.1172999999999975</c:v>
                </c:pt>
                <c:pt idx="626">
                  <c:v>5.1360000000000001</c:v>
                </c:pt>
                <c:pt idx="627">
                  <c:v>5.1593</c:v>
                </c:pt>
                <c:pt idx="628">
                  <c:v>5.2033000000000014</c:v>
                </c:pt>
                <c:pt idx="629">
                  <c:v>5.2636000000000003</c:v>
                </c:pt>
                <c:pt idx="630">
                  <c:v>5.3170999999999955</c:v>
                </c:pt>
                <c:pt idx="631">
                  <c:v>5.3963999999999999</c:v>
                </c:pt>
                <c:pt idx="632">
                  <c:v>6.3121999999999945</c:v>
                </c:pt>
                <c:pt idx="633">
                  <c:v>8.1018999999999988</c:v>
                </c:pt>
                <c:pt idx="634">
                  <c:v>9.2505000000000006</c:v>
                </c:pt>
                <c:pt idx="635">
                  <c:v>9.3747000000000007</c:v>
                </c:pt>
                <c:pt idx="636">
                  <c:v>9.3757000000000144</c:v>
                </c:pt>
                <c:pt idx="637">
                  <c:v>9.3729000000000067</c:v>
                </c:pt>
                <c:pt idx="638">
                  <c:v>10.115400000000006</c:v>
                </c:pt>
                <c:pt idx="639">
                  <c:v>12.985100000000006</c:v>
                </c:pt>
                <c:pt idx="640">
                  <c:v>28.957100000000001</c:v>
                </c:pt>
                <c:pt idx="641">
                  <c:v>66.707899999999995</c:v>
                </c:pt>
                <c:pt idx="642">
                  <c:v>102.3013</c:v>
                </c:pt>
                <c:pt idx="643">
                  <c:v>116.9747</c:v>
                </c:pt>
                <c:pt idx="644">
                  <c:v>119.34490000000002</c:v>
                </c:pt>
                <c:pt idx="645">
                  <c:v>105.6674</c:v>
                </c:pt>
                <c:pt idx="646">
                  <c:v>77.743899999999996</c:v>
                </c:pt>
                <c:pt idx="647">
                  <c:v>52.601700000000001</c:v>
                </c:pt>
                <c:pt idx="648">
                  <c:v>36.087399999999995</c:v>
                </c:pt>
                <c:pt idx="649">
                  <c:v>26.288199999999964</c:v>
                </c:pt>
                <c:pt idx="650">
                  <c:v>20.16</c:v>
                </c:pt>
                <c:pt idx="651">
                  <c:v>15.942</c:v>
                </c:pt>
                <c:pt idx="652">
                  <c:v>13.5261</c:v>
                </c:pt>
                <c:pt idx="653">
                  <c:v>11.737799999999998</c:v>
                </c:pt>
                <c:pt idx="654">
                  <c:v>10.376700000000012</c:v>
                </c:pt>
                <c:pt idx="655">
                  <c:v>9.5824000000000122</c:v>
                </c:pt>
                <c:pt idx="656">
                  <c:v>8.7852000000000015</c:v>
                </c:pt>
                <c:pt idx="657">
                  <c:v>7.9833000000000034</c:v>
                </c:pt>
                <c:pt idx="658">
                  <c:v>7.4870000000000001</c:v>
                </c:pt>
                <c:pt idx="659">
                  <c:v>7.1505999999999945</c:v>
                </c:pt>
                <c:pt idx="660">
                  <c:v>6.8365999999999998</c:v>
                </c:pt>
                <c:pt idx="661">
                  <c:v>6.6697999999999995</c:v>
                </c:pt>
                <c:pt idx="662">
                  <c:v>6.6017000000000001</c:v>
                </c:pt>
                <c:pt idx="663">
                  <c:v>6.4618000000000002</c:v>
                </c:pt>
                <c:pt idx="664">
                  <c:v>6.2473000000000001</c:v>
                </c:pt>
                <c:pt idx="665">
                  <c:v>6.0765000000000002</c:v>
                </c:pt>
                <c:pt idx="666">
                  <c:v>5.9542999999999999</c:v>
                </c:pt>
                <c:pt idx="667">
                  <c:v>5.8570999999999955</c:v>
                </c:pt>
                <c:pt idx="668">
                  <c:v>5.8046999999999995</c:v>
                </c:pt>
                <c:pt idx="669">
                  <c:v>5.7657999999999996</c:v>
                </c:pt>
                <c:pt idx="670">
                  <c:v>5.7264999999999997</c:v>
                </c:pt>
                <c:pt idx="671">
                  <c:v>5.6752000000000002</c:v>
                </c:pt>
                <c:pt idx="672">
                  <c:v>5.5888999999999998</c:v>
                </c:pt>
                <c:pt idx="673">
                  <c:v>5.5087000000000002</c:v>
                </c:pt>
                <c:pt idx="674">
                  <c:v>5.4771999999999998</c:v>
                </c:pt>
                <c:pt idx="675">
                  <c:v>5.4627999999999997</c:v>
                </c:pt>
                <c:pt idx="676">
                  <c:v>5.4440999999999997</c:v>
                </c:pt>
                <c:pt idx="677">
                  <c:v>5.4261999999999997</c:v>
                </c:pt>
                <c:pt idx="678">
                  <c:v>5.4133000000000004</c:v>
                </c:pt>
                <c:pt idx="679">
                  <c:v>5.4047000000000001</c:v>
                </c:pt>
                <c:pt idx="680">
                  <c:v>5.3928999999999965</c:v>
                </c:pt>
                <c:pt idx="681">
                  <c:v>5.3767000000000014</c:v>
                </c:pt>
                <c:pt idx="682">
                  <c:v>5.3580999999999985</c:v>
                </c:pt>
                <c:pt idx="683">
                  <c:v>5.3269999999999955</c:v>
                </c:pt>
                <c:pt idx="684">
                  <c:v>5.2868000000000004</c:v>
                </c:pt>
                <c:pt idx="685">
                  <c:v>5.2480000000000002</c:v>
                </c:pt>
                <c:pt idx="686">
                  <c:v>5.2024999999999997</c:v>
                </c:pt>
                <c:pt idx="687">
                  <c:v>5.1530999999999985</c:v>
                </c:pt>
                <c:pt idx="688">
                  <c:v>5.1012000000000004</c:v>
                </c:pt>
                <c:pt idx="689">
                  <c:v>5.0457999999999998</c:v>
                </c:pt>
                <c:pt idx="690">
                  <c:v>4.9988999999999999</c:v>
                </c:pt>
                <c:pt idx="691">
                  <c:v>4.9603999999999999</c:v>
                </c:pt>
                <c:pt idx="692">
                  <c:v>4.9238999999999997</c:v>
                </c:pt>
                <c:pt idx="693">
                  <c:v>4.8926999999999996</c:v>
                </c:pt>
                <c:pt idx="694">
                  <c:v>4.8689999999999936</c:v>
                </c:pt>
                <c:pt idx="695">
                  <c:v>4.8586</c:v>
                </c:pt>
                <c:pt idx="696">
                  <c:v>4.8663999999999996</c:v>
                </c:pt>
                <c:pt idx="697">
                  <c:v>4.8868999999999998</c:v>
                </c:pt>
                <c:pt idx="698">
                  <c:v>4.9080000000000004</c:v>
                </c:pt>
                <c:pt idx="699">
                  <c:v>4.9207999999999998</c:v>
                </c:pt>
                <c:pt idx="700">
                  <c:v>4.9310000000000072</c:v>
                </c:pt>
                <c:pt idx="701">
                  <c:v>4.9641999999999955</c:v>
                </c:pt>
                <c:pt idx="702">
                  <c:v>5.0223999999999975</c:v>
                </c:pt>
                <c:pt idx="703">
                  <c:v>5.0837000000000003</c:v>
                </c:pt>
                <c:pt idx="704">
                  <c:v>5.5978999999999965</c:v>
                </c:pt>
                <c:pt idx="705">
                  <c:v>7.3773999999999997</c:v>
                </c:pt>
                <c:pt idx="706">
                  <c:v>11.365000000000014</c:v>
                </c:pt>
                <c:pt idx="707">
                  <c:v>19.510899999999999</c:v>
                </c:pt>
                <c:pt idx="708">
                  <c:v>27.802</c:v>
                </c:pt>
                <c:pt idx="709">
                  <c:v>26.838100000000001</c:v>
                </c:pt>
                <c:pt idx="710">
                  <c:v>18.576000000000001</c:v>
                </c:pt>
                <c:pt idx="711">
                  <c:v>12.5619</c:v>
                </c:pt>
                <c:pt idx="712">
                  <c:v>11.850200000000006</c:v>
                </c:pt>
                <c:pt idx="713">
                  <c:v>15.900600000000004</c:v>
                </c:pt>
                <c:pt idx="714">
                  <c:v>21.162800000000001</c:v>
                </c:pt>
                <c:pt idx="715">
                  <c:v>22.492099999999969</c:v>
                </c:pt>
                <c:pt idx="716">
                  <c:v>20.957100000000001</c:v>
                </c:pt>
                <c:pt idx="717">
                  <c:v>21.134100000000025</c:v>
                </c:pt>
                <c:pt idx="718">
                  <c:v>33.635100000000058</c:v>
                </c:pt>
                <c:pt idx="719">
                  <c:v>64.701499999999996</c:v>
                </c:pt>
                <c:pt idx="720">
                  <c:v>88.177299999999988</c:v>
                </c:pt>
                <c:pt idx="721">
                  <c:v>80.41660000000013</c:v>
                </c:pt>
                <c:pt idx="722">
                  <c:v>68.543300000000002</c:v>
                </c:pt>
                <c:pt idx="723">
                  <c:v>74.803699999999992</c:v>
                </c:pt>
                <c:pt idx="724">
                  <c:v>85.812899999999999</c:v>
                </c:pt>
                <c:pt idx="725">
                  <c:v>94.49750000000013</c:v>
                </c:pt>
                <c:pt idx="726">
                  <c:v>100.6814</c:v>
                </c:pt>
                <c:pt idx="727">
                  <c:v>91.433000000000007</c:v>
                </c:pt>
                <c:pt idx="728">
                  <c:v>63.324300000000001</c:v>
                </c:pt>
                <c:pt idx="729">
                  <c:v>36.428500000000049</c:v>
                </c:pt>
                <c:pt idx="730">
                  <c:v>22.334800000000037</c:v>
                </c:pt>
                <c:pt idx="731">
                  <c:v>16.215599999999966</c:v>
                </c:pt>
                <c:pt idx="732">
                  <c:v>12.714600000000001</c:v>
                </c:pt>
                <c:pt idx="733">
                  <c:v>10.3733</c:v>
                </c:pt>
                <c:pt idx="734">
                  <c:v>8.9256000000000046</c:v>
                </c:pt>
                <c:pt idx="735">
                  <c:v>8.1559000000000008</c:v>
                </c:pt>
                <c:pt idx="736">
                  <c:v>7.8203999999999985</c:v>
                </c:pt>
                <c:pt idx="737">
                  <c:v>7.5398000000000014</c:v>
                </c:pt>
                <c:pt idx="738">
                  <c:v>7.2626999999999997</c:v>
                </c:pt>
                <c:pt idx="739">
                  <c:v>7.1184999999999965</c:v>
                </c:pt>
                <c:pt idx="740">
                  <c:v>7.1635999999999935</c:v>
                </c:pt>
                <c:pt idx="741">
                  <c:v>7.2857000000000003</c:v>
                </c:pt>
                <c:pt idx="742">
                  <c:v>7.3705999999999996</c:v>
                </c:pt>
                <c:pt idx="743">
                  <c:v>7.3692000000000002</c:v>
                </c:pt>
                <c:pt idx="744">
                  <c:v>7.2488999999999999</c:v>
                </c:pt>
                <c:pt idx="745">
                  <c:v>6.8029999999999955</c:v>
                </c:pt>
                <c:pt idx="746">
                  <c:v>6.3175999999999934</c:v>
                </c:pt>
                <c:pt idx="747">
                  <c:v>6.1630999999999965</c:v>
                </c:pt>
                <c:pt idx="748">
                  <c:v>6.1849999999999934</c:v>
                </c:pt>
                <c:pt idx="749">
                  <c:v>6.2284999999999995</c:v>
                </c:pt>
                <c:pt idx="750">
                  <c:v>6.2552000000000003</c:v>
                </c:pt>
                <c:pt idx="751">
                  <c:v>6.2558999999999996</c:v>
                </c:pt>
                <c:pt idx="752">
                  <c:v>6.2388000000000003</c:v>
                </c:pt>
                <c:pt idx="753">
                  <c:v>6.1990999999999996</c:v>
                </c:pt>
                <c:pt idx="754">
                  <c:v>6.1427999999999985</c:v>
                </c:pt>
                <c:pt idx="755">
                  <c:v>6.0991</c:v>
                </c:pt>
                <c:pt idx="756">
                  <c:v>6.0533000000000001</c:v>
                </c:pt>
                <c:pt idx="757">
                  <c:v>5.9942000000000002</c:v>
                </c:pt>
                <c:pt idx="758">
                  <c:v>5.9270999999999985</c:v>
                </c:pt>
                <c:pt idx="759">
                  <c:v>5.8344999999999985</c:v>
                </c:pt>
                <c:pt idx="760">
                  <c:v>5.7409999999999997</c:v>
                </c:pt>
                <c:pt idx="761">
                  <c:v>5.6417999999999999</c:v>
                </c:pt>
                <c:pt idx="762">
                  <c:v>5.4749999999999996</c:v>
                </c:pt>
                <c:pt idx="763">
                  <c:v>5.2293000000000003</c:v>
                </c:pt>
                <c:pt idx="764">
                  <c:v>4.9247999999999985</c:v>
                </c:pt>
                <c:pt idx="765">
                  <c:v>4.6975999999999942</c:v>
                </c:pt>
                <c:pt idx="766">
                  <c:v>4.6268999999999965</c:v>
                </c:pt>
                <c:pt idx="767">
                  <c:v>4.6036000000000001</c:v>
                </c:pt>
                <c:pt idx="768">
                  <c:v>4.5872999999999999</c:v>
                </c:pt>
                <c:pt idx="769">
                  <c:v>4.5769000000000002</c:v>
                </c:pt>
                <c:pt idx="770">
                  <c:v>4.5770999999999997</c:v>
                </c:pt>
                <c:pt idx="771">
                  <c:v>4.5869</c:v>
                </c:pt>
                <c:pt idx="772">
                  <c:v>4.5960000000000001</c:v>
                </c:pt>
                <c:pt idx="773">
                  <c:v>4.5978999999999965</c:v>
                </c:pt>
                <c:pt idx="774">
                  <c:v>4.5922999999999998</c:v>
                </c:pt>
                <c:pt idx="775">
                  <c:v>4.5767000000000024</c:v>
                </c:pt>
                <c:pt idx="776">
                  <c:v>4.5598999999999998</c:v>
                </c:pt>
                <c:pt idx="777">
                  <c:v>4.5488</c:v>
                </c:pt>
                <c:pt idx="778">
                  <c:v>4.5388000000000002</c:v>
                </c:pt>
                <c:pt idx="779">
                  <c:v>4.5301999999999998</c:v>
                </c:pt>
                <c:pt idx="780">
                  <c:v>4.5246999999999975</c:v>
                </c:pt>
                <c:pt idx="781">
                  <c:v>4.5242999999999975</c:v>
                </c:pt>
                <c:pt idx="782">
                  <c:v>4.5343</c:v>
                </c:pt>
                <c:pt idx="783">
                  <c:v>4.5520999999999985</c:v>
                </c:pt>
                <c:pt idx="784">
                  <c:v>4.5696000000000003</c:v>
                </c:pt>
                <c:pt idx="785">
                  <c:v>4.5848999999999975</c:v>
                </c:pt>
                <c:pt idx="786">
                  <c:v>4.6044999999999945</c:v>
                </c:pt>
                <c:pt idx="787">
                  <c:v>4.6315999999999997</c:v>
                </c:pt>
                <c:pt idx="788">
                  <c:v>4.6566999999999998</c:v>
                </c:pt>
                <c:pt idx="789">
                  <c:v>4.6793000000000013</c:v>
                </c:pt>
                <c:pt idx="790">
                  <c:v>4.7141999999999955</c:v>
                </c:pt>
                <c:pt idx="791">
                  <c:v>4.7658999999999985</c:v>
                </c:pt>
                <c:pt idx="792">
                  <c:v>4.8358999999999996</c:v>
                </c:pt>
                <c:pt idx="793">
                  <c:v>4.9023000000000003</c:v>
                </c:pt>
                <c:pt idx="794">
                  <c:v>4.9329000000000001</c:v>
                </c:pt>
                <c:pt idx="795">
                  <c:v>4.9407000000000014</c:v>
                </c:pt>
                <c:pt idx="796">
                  <c:v>4.9440999999999997</c:v>
                </c:pt>
                <c:pt idx="797">
                  <c:v>4.9511000000000003</c:v>
                </c:pt>
                <c:pt idx="798">
                  <c:v>4.9837000000000033</c:v>
                </c:pt>
                <c:pt idx="799">
                  <c:v>5.3083999999999998</c:v>
                </c:pt>
                <c:pt idx="800">
                  <c:v>8.6414999999999988</c:v>
                </c:pt>
                <c:pt idx="801">
                  <c:v>17.632400000000001</c:v>
                </c:pt>
                <c:pt idx="802">
                  <c:v>28.237800000000025</c:v>
                </c:pt>
                <c:pt idx="803">
                  <c:v>31.788900000000002</c:v>
                </c:pt>
                <c:pt idx="804">
                  <c:v>25.615100000000005</c:v>
                </c:pt>
                <c:pt idx="805">
                  <c:v>17.540299999999966</c:v>
                </c:pt>
                <c:pt idx="806">
                  <c:v>13.6991</c:v>
                </c:pt>
                <c:pt idx="807">
                  <c:v>11.744499999999999</c:v>
                </c:pt>
                <c:pt idx="808">
                  <c:v>10.2593</c:v>
                </c:pt>
                <c:pt idx="809">
                  <c:v>9.3072000000000035</c:v>
                </c:pt>
                <c:pt idx="810">
                  <c:v>8.2235000000000014</c:v>
                </c:pt>
                <c:pt idx="811">
                  <c:v>7.3154999999999966</c:v>
                </c:pt>
                <c:pt idx="812">
                  <c:v>7.0397000000000034</c:v>
                </c:pt>
                <c:pt idx="813">
                  <c:v>6.9901999999999997</c:v>
                </c:pt>
                <c:pt idx="814">
                  <c:v>7.0415000000000001</c:v>
                </c:pt>
                <c:pt idx="815">
                  <c:v>7.1368999999999998</c:v>
                </c:pt>
                <c:pt idx="816">
                  <c:v>7.2149999999999945</c:v>
                </c:pt>
                <c:pt idx="817">
                  <c:v>7.2751999999999999</c:v>
                </c:pt>
                <c:pt idx="818">
                  <c:v>7.4786000000000072</c:v>
                </c:pt>
                <c:pt idx="819">
                  <c:v>8.4337</c:v>
                </c:pt>
                <c:pt idx="820">
                  <c:v>9.6696000000000026</c:v>
                </c:pt>
                <c:pt idx="821">
                  <c:v>10.860300000000002</c:v>
                </c:pt>
                <c:pt idx="822">
                  <c:v>12.271800000000001</c:v>
                </c:pt>
                <c:pt idx="823">
                  <c:v>13.206300000000001</c:v>
                </c:pt>
                <c:pt idx="824">
                  <c:v>14.2896</c:v>
                </c:pt>
                <c:pt idx="825">
                  <c:v>16.273700000000002</c:v>
                </c:pt>
                <c:pt idx="826">
                  <c:v>18.187100000000001</c:v>
                </c:pt>
                <c:pt idx="827">
                  <c:v>19.7791</c:v>
                </c:pt>
                <c:pt idx="828">
                  <c:v>20.856999999999999</c:v>
                </c:pt>
                <c:pt idx="829">
                  <c:v>22.420999999999989</c:v>
                </c:pt>
                <c:pt idx="830">
                  <c:v>25.590599999999966</c:v>
                </c:pt>
                <c:pt idx="831">
                  <c:v>27.496499999999969</c:v>
                </c:pt>
                <c:pt idx="832">
                  <c:v>26.614100000000029</c:v>
                </c:pt>
                <c:pt idx="833">
                  <c:v>24.326000000000001</c:v>
                </c:pt>
                <c:pt idx="834">
                  <c:v>20.786299999999969</c:v>
                </c:pt>
                <c:pt idx="835">
                  <c:v>17.505299999999966</c:v>
                </c:pt>
                <c:pt idx="836">
                  <c:v>15.945600000000002</c:v>
                </c:pt>
                <c:pt idx="837">
                  <c:v>15.318200000000001</c:v>
                </c:pt>
                <c:pt idx="838">
                  <c:v>15.396600000000014</c:v>
                </c:pt>
                <c:pt idx="839">
                  <c:v>16.82369999999997</c:v>
                </c:pt>
                <c:pt idx="840">
                  <c:v>19.868200000000002</c:v>
                </c:pt>
                <c:pt idx="841">
                  <c:v>22.493099999999966</c:v>
                </c:pt>
                <c:pt idx="842">
                  <c:v>21.1021</c:v>
                </c:pt>
                <c:pt idx="843">
                  <c:v>15.982200000000002</c:v>
                </c:pt>
                <c:pt idx="844">
                  <c:v>11.234099999999998</c:v>
                </c:pt>
                <c:pt idx="845">
                  <c:v>8.6004000000000005</c:v>
                </c:pt>
                <c:pt idx="846">
                  <c:v>7.2644999999999955</c:v>
                </c:pt>
                <c:pt idx="847">
                  <c:v>6.6118999999999986</c:v>
                </c:pt>
                <c:pt idx="848">
                  <c:v>6.2733000000000034</c:v>
                </c:pt>
                <c:pt idx="849">
                  <c:v>6.0945999999999945</c:v>
                </c:pt>
                <c:pt idx="850">
                  <c:v>5.9915000000000003</c:v>
                </c:pt>
                <c:pt idx="851">
                  <c:v>5.8807</c:v>
                </c:pt>
                <c:pt idx="852">
                  <c:v>5.7431000000000001</c:v>
                </c:pt>
                <c:pt idx="853">
                  <c:v>5.5104999999999995</c:v>
                </c:pt>
                <c:pt idx="854">
                  <c:v>5.2540999999999976</c:v>
                </c:pt>
                <c:pt idx="855">
                  <c:v>5.1174999999999935</c:v>
                </c:pt>
                <c:pt idx="856">
                  <c:v>5.0817000000000014</c:v>
                </c:pt>
                <c:pt idx="857">
                  <c:v>5.0758999999999999</c:v>
                </c:pt>
                <c:pt idx="858">
                  <c:v>5.0810000000000004</c:v>
                </c:pt>
                <c:pt idx="859">
                  <c:v>5.0837000000000003</c:v>
                </c:pt>
                <c:pt idx="860">
                  <c:v>5.0795000000000003</c:v>
                </c:pt>
                <c:pt idx="861">
                  <c:v>5.0671999999999935</c:v>
                </c:pt>
                <c:pt idx="862">
                  <c:v>5.0503999999999998</c:v>
                </c:pt>
                <c:pt idx="863">
                  <c:v>5.0579999999999945</c:v>
                </c:pt>
                <c:pt idx="864">
                  <c:v>5.3739999999999997</c:v>
                </c:pt>
                <c:pt idx="865">
                  <c:v>6.1071999999999935</c:v>
                </c:pt>
                <c:pt idx="866">
                  <c:v>6.6098999999999997</c:v>
                </c:pt>
                <c:pt idx="867">
                  <c:v>6.6536999999999997</c:v>
                </c:pt>
                <c:pt idx="868">
                  <c:v>6.6554999999999955</c:v>
                </c:pt>
                <c:pt idx="869">
                  <c:v>6.5477999999999996</c:v>
                </c:pt>
                <c:pt idx="870">
                  <c:v>6.3330000000000002</c:v>
                </c:pt>
                <c:pt idx="871">
                  <c:v>6.1794000000000002</c:v>
                </c:pt>
                <c:pt idx="872">
                  <c:v>6.1272999999999955</c:v>
                </c:pt>
                <c:pt idx="873">
                  <c:v>6.0969999999999995</c:v>
                </c:pt>
                <c:pt idx="874">
                  <c:v>6.0757000000000003</c:v>
                </c:pt>
                <c:pt idx="875">
                  <c:v>6.0594000000000001</c:v>
                </c:pt>
                <c:pt idx="876">
                  <c:v>6.0461999999999998</c:v>
                </c:pt>
                <c:pt idx="877">
                  <c:v>6.0273999999999965</c:v>
                </c:pt>
                <c:pt idx="878">
                  <c:v>6.0020999999999995</c:v>
                </c:pt>
                <c:pt idx="879">
                  <c:v>5.9854000000000003</c:v>
                </c:pt>
                <c:pt idx="880">
                  <c:v>5.9723000000000024</c:v>
                </c:pt>
                <c:pt idx="881">
                  <c:v>5.9498000000000024</c:v>
                </c:pt>
                <c:pt idx="882">
                  <c:v>5.9283999999999999</c:v>
                </c:pt>
                <c:pt idx="883">
                  <c:v>5.9089</c:v>
                </c:pt>
                <c:pt idx="884">
                  <c:v>5.8849999999999945</c:v>
                </c:pt>
                <c:pt idx="885">
                  <c:v>5.8602999999999996</c:v>
                </c:pt>
                <c:pt idx="886">
                  <c:v>5.8258999999999945</c:v>
                </c:pt>
                <c:pt idx="887">
                  <c:v>5.7894000000000014</c:v>
                </c:pt>
                <c:pt idx="888">
                  <c:v>6.2753000000000014</c:v>
                </c:pt>
                <c:pt idx="889">
                  <c:v>8.3854000000000148</c:v>
                </c:pt>
                <c:pt idx="890">
                  <c:v>11.465000000000014</c:v>
                </c:pt>
                <c:pt idx="891">
                  <c:v>13.684000000000001</c:v>
                </c:pt>
                <c:pt idx="892">
                  <c:v>14.782400000000004</c:v>
                </c:pt>
                <c:pt idx="893">
                  <c:v>14.5959</c:v>
                </c:pt>
                <c:pt idx="894">
                  <c:v>13.125500000000002</c:v>
                </c:pt>
                <c:pt idx="895">
                  <c:v>11.0848</c:v>
                </c:pt>
                <c:pt idx="896">
                  <c:v>9.1152000000000015</c:v>
                </c:pt>
                <c:pt idx="897">
                  <c:v>7.8006000000000002</c:v>
                </c:pt>
                <c:pt idx="898">
                  <c:v>7.2530000000000001</c:v>
                </c:pt>
                <c:pt idx="899">
                  <c:v>7.2773000000000003</c:v>
                </c:pt>
                <c:pt idx="900">
                  <c:v>8.257200000000001</c:v>
                </c:pt>
                <c:pt idx="901">
                  <c:v>9.0621000000000027</c:v>
                </c:pt>
                <c:pt idx="902">
                  <c:v>8.5059000000000005</c:v>
                </c:pt>
                <c:pt idx="903">
                  <c:v>7.4581</c:v>
                </c:pt>
                <c:pt idx="904">
                  <c:v>6.6564999999999985</c:v>
                </c:pt>
                <c:pt idx="905">
                  <c:v>6.1144999999999934</c:v>
                </c:pt>
                <c:pt idx="906">
                  <c:v>5.8559999999999945</c:v>
                </c:pt>
                <c:pt idx="907">
                  <c:v>5.7446000000000002</c:v>
                </c:pt>
                <c:pt idx="908">
                  <c:v>5.6968999999999985</c:v>
                </c:pt>
                <c:pt idx="909">
                  <c:v>5.6673999999999936</c:v>
                </c:pt>
                <c:pt idx="910">
                  <c:v>5.6472999999999995</c:v>
                </c:pt>
                <c:pt idx="911">
                  <c:v>5.6125999999999934</c:v>
                </c:pt>
                <c:pt idx="912">
                  <c:v>5.5570999999999975</c:v>
                </c:pt>
                <c:pt idx="913">
                  <c:v>5.5118</c:v>
                </c:pt>
                <c:pt idx="914">
                  <c:v>5.4922000000000004</c:v>
                </c:pt>
                <c:pt idx="915">
                  <c:v>5.4828999999999999</c:v>
                </c:pt>
                <c:pt idx="916">
                  <c:v>5.4728000000000003</c:v>
                </c:pt>
                <c:pt idx="917">
                  <c:v>5.4665999999999997</c:v>
                </c:pt>
                <c:pt idx="918">
                  <c:v>5.4695999999999998</c:v>
                </c:pt>
                <c:pt idx="919">
                  <c:v>5.4751000000000003</c:v>
                </c:pt>
                <c:pt idx="920">
                  <c:v>5.4766000000000084</c:v>
                </c:pt>
                <c:pt idx="921">
                  <c:v>5.4731000000000014</c:v>
                </c:pt>
                <c:pt idx="922">
                  <c:v>5.4687000000000001</c:v>
                </c:pt>
                <c:pt idx="923">
                  <c:v>5.4690000000000003</c:v>
                </c:pt>
                <c:pt idx="924">
                  <c:v>5.4788000000000014</c:v>
                </c:pt>
                <c:pt idx="925">
                  <c:v>5.5004</c:v>
                </c:pt>
                <c:pt idx="926">
                  <c:v>5.5262000000000002</c:v>
                </c:pt>
                <c:pt idx="927">
                  <c:v>5.5550999999999995</c:v>
                </c:pt>
                <c:pt idx="928">
                  <c:v>5.6003999999999996</c:v>
                </c:pt>
                <c:pt idx="929">
                  <c:v>5.7222999999999997</c:v>
                </c:pt>
                <c:pt idx="930">
                  <c:v>6.1376999999999997</c:v>
                </c:pt>
                <c:pt idx="931">
                  <c:v>6.8361000000000001</c:v>
                </c:pt>
                <c:pt idx="932">
                  <c:v>7.7743000000000002</c:v>
                </c:pt>
                <c:pt idx="933">
                  <c:v>8.8759000000000068</c:v>
                </c:pt>
                <c:pt idx="934">
                  <c:v>9.4896000000000047</c:v>
                </c:pt>
                <c:pt idx="935">
                  <c:v>9.626100000000001</c:v>
                </c:pt>
                <c:pt idx="936">
                  <c:v>9.8710000000000004</c:v>
                </c:pt>
                <c:pt idx="937">
                  <c:v>10.3931</c:v>
                </c:pt>
                <c:pt idx="938">
                  <c:v>11.4984</c:v>
                </c:pt>
                <c:pt idx="939">
                  <c:v>13.1435</c:v>
                </c:pt>
                <c:pt idx="940">
                  <c:v>15.713100000000001</c:v>
                </c:pt>
                <c:pt idx="941">
                  <c:v>18.8416</c:v>
                </c:pt>
                <c:pt idx="942">
                  <c:v>20.656600000000001</c:v>
                </c:pt>
                <c:pt idx="943">
                  <c:v>21.431100000000001</c:v>
                </c:pt>
                <c:pt idx="944">
                  <c:v>24.0716</c:v>
                </c:pt>
                <c:pt idx="945">
                  <c:v>50.319799999999994</c:v>
                </c:pt>
                <c:pt idx="946">
                  <c:v>128.48421000000019</c:v>
                </c:pt>
                <c:pt idx="947">
                  <c:v>193.22130000000001</c:v>
                </c:pt>
                <c:pt idx="948">
                  <c:v>175.08760000000001</c:v>
                </c:pt>
                <c:pt idx="949">
                  <c:v>121.09990000000002</c:v>
                </c:pt>
                <c:pt idx="950">
                  <c:v>80.725899999999982</c:v>
                </c:pt>
                <c:pt idx="951">
                  <c:v>57.7744</c:v>
                </c:pt>
                <c:pt idx="952">
                  <c:v>46.621700000000011</c:v>
                </c:pt>
                <c:pt idx="953">
                  <c:v>40.483699999999999</c:v>
                </c:pt>
                <c:pt idx="954">
                  <c:v>37.538600000000002</c:v>
                </c:pt>
                <c:pt idx="955">
                  <c:v>36.761000000000003</c:v>
                </c:pt>
                <c:pt idx="956">
                  <c:v>36.619700000000002</c:v>
                </c:pt>
                <c:pt idx="957">
                  <c:v>38.49</c:v>
                </c:pt>
                <c:pt idx="958">
                  <c:v>40.368300000000012</c:v>
                </c:pt>
                <c:pt idx="959">
                  <c:v>40.053799999999995</c:v>
                </c:pt>
                <c:pt idx="960">
                  <c:v>37.896800000000006</c:v>
                </c:pt>
                <c:pt idx="961">
                  <c:v>34.129400000000011</c:v>
                </c:pt>
                <c:pt idx="962">
                  <c:v>30.867999999999999</c:v>
                </c:pt>
                <c:pt idx="963">
                  <c:v>28.34809999999997</c:v>
                </c:pt>
                <c:pt idx="964">
                  <c:v>25.993299999999969</c:v>
                </c:pt>
                <c:pt idx="965">
                  <c:v>28.26729999999997</c:v>
                </c:pt>
                <c:pt idx="966">
                  <c:v>37.104500000000002</c:v>
                </c:pt>
                <c:pt idx="967">
                  <c:v>47.4773</c:v>
                </c:pt>
                <c:pt idx="968">
                  <c:v>52.833400000000005</c:v>
                </c:pt>
                <c:pt idx="969">
                  <c:v>50.0595</c:v>
                </c:pt>
                <c:pt idx="970">
                  <c:v>43.446999999999996</c:v>
                </c:pt>
                <c:pt idx="971">
                  <c:v>38.255200000000002</c:v>
                </c:pt>
                <c:pt idx="972">
                  <c:v>36.688800000000001</c:v>
                </c:pt>
                <c:pt idx="973">
                  <c:v>41.668100000000067</c:v>
                </c:pt>
                <c:pt idx="974">
                  <c:v>48.016300000000001</c:v>
                </c:pt>
                <c:pt idx="975">
                  <c:v>47.6113</c:v>
                </c:pt>
                <c:pt idx="976">
                  <c:v>45.208400000000012</c:v>
                </c:pt>
                <c:pt idx="977">
                  <c:v>165.72359999999998</c:v>
                </c:pt>
                <c:pt idx="978">
                  <c:v>1392.0396700000001</c:v>
                </c:pt>
                <c:pt idx="979">
                  <c:v>2681.89966</c:v>
                </c:pt>
                <c:pt idx="980">
                  <c:v>2438.24512</c:v>
                </c:pt>
                <c:pt idx="981">
                  <c:v>1417.5692099999999</c:v>
                </c:pt>
                <c:pt idx="982">
                  <c:v>631.57599000000005</c:v>
                </c:pt>
                <c:pt idx="983">
                  <c:v>261.35219999999993</c:v>
                </c:pt>
                <c:pt idx="984">
                  <c:v>106.068</c:v>
                </c:pt>
                <c:pt idx="985">
                  <c:v>77.092100000000002</c:v>
                </c:pt>
                <c:pt idx="986">
                  <c:v>53.363300000000002</c:v>
                </c:pt>
                <c:pt idx="987">
                  <c:v>36.791400000000003</c:v>
                </c:pt>
                <c:pt idx="988">
                  <c:v>25.3614</c:v>
                </c:pt>
                <c:pt idx="989">
                  <c:v>19.073599999999971</c:v>
                </c:pt>
                <c:pt idx="990">
                  <c:v>15.837300000000001</c:v>
                </c:pt>
                <c:pt idx="991">
                  <c:v>14.043999999999999</c:v>
                </c:pt>
                <c:pt idx="992">
                  <c:v>13.091900000000001</c:v>
                </c:pt>
                <c:pt idx="993">
                  <c:v>12.270300000000001</c:v>
                </c:pt>
                <c:pt idx="994">
                  <c:v>11.080300000000001</c:v>
                </c:pt>
                <c:pt idx="995">
                  <c:v>9.8016000000000005</c:v>
                </c:pt>
                <c:pt idx="996">
                  <c:v>8.9801000000000002</c:v>
                </c:pt>
                <c:pt idx="997">
                  <c:v>8.7214999999999989</c:v>
                </c:pt>
                <c:pt idx="998">
                  <c:v>8.6182999999999996</c:v>
                </c:pt>
                <c:pt idx="999">
                  <c:v>8.3801000000000005</c:v>
                </c:pt>
                <c:pt idx="1000">
                  <c:v>8.1343999999999994</c:v>
                </c:pt>
                <c:pt idx="1001">
                  <c:v>8.0199000000000016</c:v>
                </c:pt>
                <c:pt idx="1002">
                  <c:v>7.9443000000000001</c:v>
                </c:pt>
                <c:pt idx="1003">
                  <c:v>7.8972999999999995</c:v>
                </c:pt>
                <c:pt idx="1004">
                  <c:v>7.8869999999999996</c:v>
                </c:pt>
                <c:pt idx="1005">
                  <c:v>7.8811999999999998</c:v>
                </c:pt>
                <c:pt idx="1006">
                  <c:v>7.8717000000000024</c:v>
                </c:pt>
                <c:pt idx="1007">
                  <c:v>7.8493000000000004</c:v>
                </c:pt>
                <c:pt idx="1008">
                  <c:v>7.8682999999999996</c:v>
                </c:pt>
                <c:pt idx="1009">
                  <c:v>8.4964000000000048</c:v>
                </c:pt>
                <c:pt idx="1010">
                  <c:v>9.4998000000000005</c:v>
                </c:pt>
                <c:pt idx="1011">
                  <c:v>9.2458000000000009</c:v>
                </c:pt>
                <c:pt idx="1012">
                  <c:v>7.9020999999999999</c:v>
                </c:pt>
                <c:pt idx="1013">
                  <c:v>6.9839000000000002</c:v>
                </c:pt>
                <c:pt idx="1014">
                  <c:v>6.7005999999999997</c:v>
                </c:pt>
                <c:pt idx="1015">
                  <c:v>6.5888</c:v>
                </c:pt>
                <c:pt idx="1016">
                  <c:v>6.5236000000000001</c:v>
                </c:pt>
                <c:pt idx="1017">
                  <c:v>6.4851999999999999</c:v>
                </c:pt>
                <c:pt idx="1018">
                  <c:v>6.7636000000000003</c:v>
                </c:pt>
                <c:pt idx="1019">
                  <c:v>7.3932000000000002</c:v>
                </c:pt>
                <c:pt idx="1020">
                  <c:v>7.8614999999999995</c:v>
                </c:pt>
                <c:pt idx="1021">
                  <c:v>7.9508999999999999</c:v>
                </c:pt>
                <c:pt idx="1022">
                  <c:v>8.0523000000000007</c:v>
                </c:pt>
                <c:pt idx="1023">
                  <c:v>8.365200000000014</c:v>
                </c:pt>
                <c:pt idx="1024">
                  <c:v>8.6332999999999984</c:v>
                </c:pt>
                <c:pt idx="1025">
                  <c:v>8.6688999999999989</c:v>
                </c:pt>
                <c:pt idx="1026">
                  <c:v>9.1742999999999988</c:v>
                </c:pt>
                <c:pt idx="1027">
                  <c:v>11.697700000000001</c:v>
                </c:pt>
                <c:pt idx="1028">
                  <c:v>16.2715</c:v>
                </c:pt>
                <c:pt idx="1029">
                  <c:v>20.9575</c:v>
                </c:pt>
                <c:pt idx="1030">
                  <c:v>23.742199999999968</c:v>
                </c:pt>
                <c:pt idx="1031">
                  <c:v>24.5182</c:v>
                </c:pt>
                <c:pt idx="1032">
                  <c:v>25.424199999999971</c:v>
                </c:pt>
                <c:pt idx="1033">
                  <c:v>26.629000000000001</c:v>
                </c:pt>
                <c:pt idx="1034">
                  <c:v>28.819900000000029</c:v>
                </c:pt>
                <c:pt idx="1035">
                  <c:v>37.694100000000013</c:v>
                </c:pt>
                <c:pt idx="1036">
                  <c:v>57.291300000000049</c:v>
                </c:pt>
                <c:pt idx="1037">
                  <c:v>93.731200000000115</c:v>
                </c:pt>
                <c:pt idx="1038">
                  <c:v>125.8994</c:v>
                </c:pt>
                <c:pt idx="1039">
                  <c:v>110.312</c:v>
                </c:pt>
                <c:pt idx="1040">
                  <c:v>65.491000000000099</c:v>
                </c:pt>
                <c:pt idx="1041">
                  <c:v>38.444099999999999</c:v>
                </c:pt>
                <c:pt idx="1042">
                  <c:v>31.351299999999988</c:v>
                </c:pt>
                <c:pt idx="1043">
                  <c:v>31.177399999999999</c:v>
                </c:pt>
                <c:pt idx="1044">
                  <c:v>32.525400000000012</c:v>
                </c:pt>
                <c:pt idx="1045">
                  <c:v>33.66290000000005</c:v>
                </c:pt>
                <c:pt idx="1046">
                  <c:v>35.667100000000012</c:v>
                </c:pt>
                <c:pt idx="1047">
                  <c:v>37.908800000000006</c:v>
                </c:pt>
                <c:pt idx="1048">
                  <c:v>41.518500000000003</c:v>
                </c:pt>
                <c:pt idx="1049">
                  <c:v>48.7149</c:v>
                </c:pt>
                <c:pt idx="1050">
                  <c:v>59.073300000000003</c:v>
                </c:pt>
                <c:pt idx="1051">
                  <c:v>71.216600000000099</c:v>
                </c:pt>
                <c:pt idx="1052">
                  <c:v>79.797200000000132</c:v>
                </c:pt>
                <c:pt idx="1053">
                  <c:v>84.351699999999994</c:v>
                </c:pt>
                <c:pt idx="1054">
                  <c:v>91.055999999999983</c:v>
                </c:pt>
                <c:pt idx="1055">
                  <c:v>96.350899999999982</c:v>
                </c:pt>
                <c:pt idx="1056">
                  <c:v>97.488399999999999</c:v>
                </c:pt>
                <c:pt idx="1057">
                  <c:v>100.13079999999998</c:v>
                </c:pt>
                <c:pt idx="1058">
                  <c:v>105.99090000000002</c:v>
                </c:pt>
                <c:pt idx="1059">
                  <c:v>118.6305</c:v>
                </c:pt>
                <c:pt idx="1060">
                  <c:v>132.26140000000001</c:v>
                </c:pt>
                <c:pt idx="1061">
                  <c:v>142.09949999999998</c:v>
                </c:pt>
                <c:pt idx="1062">
                  <c:v>149.86490000000001</c:v>
                </c:pt>
                <c:pt idx="1063">
                  <c:v>139.37650000000002</c:v>
                </c:pt>
                <c:pt idx="1064">
                  <c:v>115.5775</c:v>
                </c:pt>
                <c:pt idx="1065">
                  <c:v>102.72460000000002</c:v>
                </c:pt>
                <c:pt idx="1066">
                  <c:v>94.101500000000001</c:v>
                </c:pt>
                <c:pt idx="1067">
                  <c:v>87.938800000000001</c:v>
                </c:pt>
                <c:pt idx="1068">
                  <c:v>94.989599999999996</c:v>
                </c:pt>
                <c:pt idx="1069">
                  <c:v>107.10769999999999</c:v>
                </c:pt>
                <c:pt idx="1070">
                  <c:v>115.65549999999998</c:v>
                </c:pt>
                <c:pt idx="1071">
                  <c:v>107.5489</c:v>
                </c:pt>
                <c:pt idx="1072">
                  <c:v>83.581300000000013</c:v>
                </c:pt>
                <c:pt idx="1073">
                  <c:v>69.798199999999994</c:v>
                </c:pt>
                <c:pt idx="1074">
                  <c:v>74.039000000000001</c:v>
                </c:pt>
                <c:pt idx="1075">
                  <c:v>90.491000000000099</c:v>
                </c:pt>
                <c:pt idx="1076">
                  <c:v>117.92</c:v>
                </c:pt>
                <c:pt idx="1077">
                  <c:v>151.18671000000001</c:v>
                </c:pt>
                <c:pt idx="1078">
                  <c:v>177.78480999999999</c:v>
                </c:pt>
                <c:pt idx="1079">
                  <c:v>170.4966</c:v>
                </c:pt>
                <c:pt idx="1080">
                  <c:v>133.36710000000019</c:v>
                </c:pt>
                <c:pt idx="1081">
                  <c:v>110.20140000000002</c:v>
                </c:pt>
                <c:pt idx="1082">
                  <c:v>112.5025</c:v>
                </c:pt>
                <c:pt idx="1083">
                  <c:v>127.56920000000002</c:v>
                </c:pt>
                <c:pt idx="1084">
                  <c:v>149.08591000000001</c:v>
                </c:pt>
                <c:pt idx="1085">
                  <c:v>161.1044</c:v>
                </c:pt>
                <c:pt idx="1086">
                  <c:v>164.75211000000004</c:v>
                </c:pt>
                <c:pt idx="1087">
                  <c:v>175.33530000000007</c:v>
                </c:pt>
                <c:pt idx="1088">
                  <c:v>189.49210000000019</c:v>
                </c:pt>
                <c:pt idx="1089">
                  <c:v>206.60851</c:v>
                </c:pt>
                <c:pt idx="1090">
                  <c:v>232.28661</c:v>
                </c:pt>
                <c:pt idx="1091">
                  <c:v>268.39538999999962</c:v>
                </c:pt>
                <c:pt idx="1092">
                  <c:v>290.85739000000001</c:v>
                </c:pt>
                <c:pt idx="1093">
                  <c:v>253.01899999999998</c:v>
                </c:pt>
                <c:pt idx="1094">
                  <c:v>192.89020000000019</c:v>
                </c:pt>
                <c:pt idx="1095">
                  <c:v>164.43300000000002</c:v>
                </c:pt>
                <c:pt idx="1096">
                  <c:v>155.04649000000001</c:v>
                </c:pt>
                <c:pt idx="1097">
                  <c:v>158.02901</c:v>
                </c:pt>
                <c:pt idx="1098">
                  <c:v>156.87190000000001</c:v>
                </c:pt>
                <c:pt idx="1099">
                  <c:v>142.3288000000002</c:v>
                </c:pt>
                <c:pt idx="1100">
                  <c:v>138.75458999999998</c:v>
                </c:pt>
                <c:pt idx="1101">
                  <c:v>144.62810000000007</c:v>
                </c:pt>
                <c:pt idx="1102">
                  <c:v>144.85130000000026</c:v>
                </c:pt>
                <c:pt idx="1103">
                  <c:v>144.21290999999999</c:v>
                </c:pt>
                <c:pt idx="1104">
                  <c:v>141.86549000000019</c:v>
                </c:pt>
                <c:pt idx="1105">
                  <c:v>133.10518999999999</c:v>
                </c:pt>
                <c:pt idx="1106">
                  <c:v>117.07369999999999</c:v>
                </c:pt>
                <c:pt idx="1107">
                  <c:v>102.8741</c:v>
                </c:pt>
                <c:pt idx="1108">
                  <c:v>96.671199999999999</c:v>
                </c:pt>
                <c:pt idx="1109">
                  <c:v>88.2406000000001</c:v>
                </c:pt>
                <c:pt idx="1110">
                  <c:v>75.208600000000004</c:v>
                </c:pt>
                <c:pt idx="1111">
                  <c:v>66.500699999999995</c:v>
                </c:pt>
                <c:pt idx="1112">
                  <c:v>64.804100000000005</c:v>
                </c:pt>
                <c:pt idx="1113">
                  <c:v>70.397099999999995</c:v>
                </c:pt>
                <c:pt idx="1114">
                  <c:v>80.60899999999998</c:v>
                </c:pt>
                <c:pt idx="1115">
                  <c:v>94.837999999999994</c:v>
                </c:pt>
                <c:pt idx="1116">
                  <c:v>115.98090000000002</c:v>
                </c:pt>
                <c:pt idx="1117">
                  <c:v>124.78870000000001</c:v>
                </c:pt>
                <c:pt idx="1118">
                  <c:v>110.8231</c:v>
                </c:pt>
                <c:pt idx="1119">
                  <c:v>103.44060000000012</c:v>
                </c:pt>
                <c:pt idx="1120">
                  <c:v>124.42870000000001</c:v>
                </c:pt>
                <c:pt idx="1121">
                  <c:v>369.69281000000001</c:v>
                </c:pt>
                <c:pt idx="1122">
                  <c:v>1097.1700399999984</c:v>
                </c:pt>
                <c:pt idx="1123">
                  <c:v>1608.0949699999999</c:v>
                </c:pt>
                <c:pt idx="1124">
                  <c:v>1362.6650399999999</c:v>
                </c:pt>
                <c:pt idx="1125">
                  <c:v>879.54358000000002</c:v>
                </c:pt>
                <c:pt idx="1126">
                  <c:v>472.28429999999969</c:v>
                </c:pt>
                <c:pt idx="1127">
                  <c:v>259.76800999999955</c:v>
                </c:pt>
                <c:pt idx="1128">
                  <c:v>148.97890000000001</c:v>
                </c:pt>
                <c:pt idx="1129">
                  <c:v>96.817499999999995</c:v>
                </c:pt>
                <c:pt idx="1130">
                  <c:v>81.409499999999994</c:v>
                </c:pt>
                <c:pt idx="1131">
                  <c:v>64.37309999999998</c:v>
                </c:pt>
                <c:pt idx="1132">
                  <c:v>51.823500000000003</c:v>
                </c:pt>
                <c:pt idx="1133">
                  <c:v>42.798000000000059</c:v>
                </c:pt>
                <c:pt idx="1134">
                  <c:v>34.99530000000005</c:v>
                </c:pt>
                <c:pt idx="1135">
                  <c:v>29.306699999999989</c:v>
                </c:pt>
                <c:pt idx="1136">
                  <c:v>24.854900000000029</c:v>
                </c:pt>
                <c:pt idx="1137">
                  <c:v>21.119000000000025</c:v>
                </c:pt>
                <c:pt idx="1138">
                  <c:v>18.581900000000001</c:v>
                </c:pt>
                <c:pt idx="1139">
                  <c:v>16.6127</c:v>
                </c:pt>
                <c:pt idx="1140">
                  <c:v>15.299100000000001</c:v>
                </c:pt>
                <c:pt idx="1141">
                  <c:v>14.367700000000006</c:v>
                </c:pt>
                <c:pt idx="1142">
                  <c:v>13.427300000000001</c:v>
                </c:pt>
                <c:pt idx="1143">
                  <c:v>12.890400000000012</c:v>
                </c:pt>
                <c:pt idx="1144">
                  <c:v>12.538399999999999</c:v>
                </c:pt>
                <c:pt idx="1145">
                  <c:v>11.988800000000001</c:v>
                </c:pt>
                <c:pt idx="1146">
                  <c:v>11.255500000000012</c:v>
                </c:pt>
                <c:pt idx="1147">
                  <c:v>10.3369</c:v>
                </c:pt>
                <c:pt idx="1148">
                  <c:v>9.5262000000000011</c:v>
                </c:pt>
                <c:pt idx="1149">
                  <c:v>9.0977000000000015</c:v>
                </c:pt>
                <c:pt idx="1150">
                  <c:v>8.7909999999999986</c:v>
                </c:pt>
                <c:pt idx="1151">
                  <c:v>8.508799999999999</c:v>
                </c:pt>
                <c:pt idx="1152">
                  <c:v>8.0638000000000005</c:v>
                </c:pt>
                <c:pt idx="1153">
                  <c:v>7.5098000000000003</c:v>
                </c:pt>
                <c:pt idx="1154">
                  <c:v>7.1986999999999997</c:v>
                </c:pt>
                <c:pt idx="1155">
                  <c:v>7.0273999999999965</c:v>
                </c:pt>
                <c:pt idx="1156">
                  <c:v>6.8290999999999995</c:v>
                </c:pt>
                <c:pt idx="1157">
                  <c:v>6.6750999999999996</c:v>
                </c:pt>
                <c:pt idx="1158">
                  <c:v>6.5377000000000001</c:v>
                </c:pt>
                <c:pt idx="1159">
                  <c:v>6.3765000000000001</c:v>
                </c:pt>
                <c:pt idx="1160">
                  <c:v>6.2248999999999945</c:v>
                </c:pt>
                <c:pt idx="1161">
                  <c:v>6.0986000000000002</c:v>
                </c:pt>
                <c:pt idx="1162">
                  <c:v>6.0039999999999996</c:v>
                </c:pt>
                <c:pt idx="1163">
                  <c:v>5.8977999999999975</c:v>
                </c:pt>
                <c:pt idx="1164">
                  <c:v>5.7834000000000003</c:v>
                </c:pt>
                <c:pt idx="1165">
                  <c:v>5.7239999999999975</c:v>
                </c:pt>
                <c:pt idx="1166">
                  <c:v>5.7130000000000001</c:v>
                </c:pt>
                <c:pt idx="1167">
                  <c:v>5.7085999999999997</c:v>
                </c:pt>
                <c:pt idx="1168">
                  <c:v>5.7072000000000003</c:v>
                </c:pt>
                <c:pt idx="1169">
                  <c:v>5.7060000000000004</c:v>
                </c:pt>
                <c:pt idx="1170">
                  <c:v>5.7030000000000003</c:v>
                </c:pt>
                <c:pt idx="1171">
                  <c:v>5.7005999999999997</c:v>
                </c:pt>
                <c:pt idx="1172">
                  <c:v>5.6992000000000003</c:v>
                </c:pt>
                <c:pt idx="1173">
                  <c:v>5.6980999999999975</c:v>
                </c:pt>
                <c:pt idx="1174">
                  <c:v>5.6960999999999995</c:v>
                </c:pt>
                <c:pt idx="1175">
                  <c:v>5.6944999999999935</c:v>
                </c:pt>
                <c:pt idx="1176">
                  <c:v>5.6987999999999985</c:v>
                </c:pt>
                <c:pt idx="1177">
                  <c:v>5.7048999999999985</c:v>
                </c:pt>
                <c:pt idx="1178">
                  <c:v>5.7115999999999998</c:v>
                </c:pt>
                <c:pt idx="1179">
                  <c:v>5.7260999999999997</c:v>
                </c:pt>
              </c:numCache>
            </c:numRef>
          </c:yVal>
        </c:ser>
        <c:axId val="63308160"/>
        <c:axId val="63309696"/>
      </c:scatterChart>
      <c:valAx>
        <c:axId val="63308160"/>
        <c:scaling>
          <c:orientation val="minMax"/>
          <c:max val="3000"/>
        </c:scaling>
        <c:axPos val="b"/>
        <c:numFmt formatCode="General" sourceLinked="1"/>
        <c:tickLblPos val="nextTo"/>
        <c:crossAx val="63309696"/>
        <c:crosses val="autoZero"/>
        <c:crossBetween val="midCat"/>
      </c:valAx>
      <c:valAx>
        <c:axId val="63309696"/>
        <c:scaling>
          <c:orientation val="minMax"/>
          <c:max val="3000"/>
        </c:scaling>
        <c:axPos val="l"/>
        <c:numFmt formatCode="General" sourceLinked="1"/>
        <c:tickLblPos val="nextTo"/>
        <c:crossAx val="63308160"/>
        <c:crosses val="autoZero"/>
        <c:crossBetween val="midCat"/>
      </c:valAx>
      <c:spPr>
        <a:solidFill>
          <a:schemeClr val="bg1">
            <a:lumMod val="95000"/>
          </a:schemeClr>
        </a:solidFill>
      </c:spPr>
    </c:plotArea>
    <c:plotVisOnly val="1"/>
  </c:chart>
  <c:txPr>
    <a:bodyPr/>
    <a:lstStyle/>
    <a:p>
      <a:pPr>
        <a:defRPr sz="1050"/>
      </a:pPr>
      <a:endParaRPr lang="th-TH"/>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th-TH"/>
  <c:chart>
    <c:plotArea>
      <c:layout>
        <c:manualLayout>
          <c:layoutTarget val="inner"/>
          <c:xMode val="edge"/>
          <c:yMode val="edge"/>
          <c:x val="0.10059638291290712"/>
          <c:y val="5.1298768155777226E-2"/>
          <c:w val="0.79970895907948158"/>
          <c:h val="0.78188323002326987"/>
        </c:manualLayout>
      </c:layout>
      <c:lineChart>
        <c:grouping val="standard"/>
        <c:ser>
          <c:idx val="0"/>
          <c:order val="0"/>
          <c:tx>
            <c:v>Speed (km/hr)</c:v>
          </c:tx>
          <c:spPr>
            <a:ln w="19050">
              <a:solidFill>
                <a:srgbClr val="0000FF"/>
              </a:solidFill>
            </a:ln>
          </c:spPr>
          <c:marker>
            <c:symbol val="none"/>
          </c:marker>
          <c:val>
            <c:numRef>
              <c:f>'sri001'!$H$2:$H$1533</c:f>
              <c:numCache>
                <c:formatCode>General</c:formatCode>
                <c:ptCount val="1532"/>
                <c:pt idx="0">
                  <c:v>0</c:v>
                </c:pt>
                <c:pt idx="1">
                  <c:v>0</c:v>
                </c:pt>
                <c:pt idx="2">
                  <c:v>0</c:v>
                </c:pt>
                <c:pt idx="3">
                  <c:v>0</c:v>
                </c:pt>
                <c:pt idx="4">
                  <c:v>0</c:v>
                </c:pt>
                <c:pt idx="5">
                  <c:v>0</c:v>
                </c:pt>
                <c:pt idx="6">
                  <c:v>0</c:v>
                </c:pt>
                <c:pt idx="7">
                  <c:v>0</c:v>
                </c:pt>
                <c:pt idx="8">
                  <c:v>0</c:v>
                </c:pt>
                <c:pt idx="9">
                  <c:v>0</c:v>
                </c:pt>
                <c:pt idx="10">
                  <c:v>0</c:v>
                </c:pt>
                <c:pt idx="11">
                  <c:v>1</c:v>
                </c:pt>
                <c:pt idx="12">
                  <c:v>5</c:v>
                </c:pt>
                <c:pt idx="13">
                  <c:v>10</c:v>
                </c:pt>
                <c:pt idx="14">
                  <c:v>10</c:v>
                </c:pt>
                <c:pt idx="15">
                  <c:v>9</c:v>
                </c:pt>
                <c:pt idx="16">
                  <c:v>13</c:v>
                </c:pt>
                <c:pt idx="17">
                  <c:v>13</c:v>
                </c:pt>
                <c:pt idx="18">
                  <c:v>14</c:v>
                </c:pt>
                <c:pt idx="19">
                  <c:v>13</c:v>
                </c:pt>
                <c:pt idx="20">
                  <c:v>13</c:v>
                </c:pt>
                <c:pt idx="21">
                  <c:v>15</c:v>
                </c:pt>
                <c:pt idx="22">
                  <c:v>17</c:v>
                </c:pt>
                <c:pt idx="23">
                  <c:v>20</c:v>
                </c:pt>
                <c:pt idx="24">
                  <c:v>22</c:v>
                </c:pt>
                <c:pt idx="25">
                  <c:v>21</c:v>
                </c:pt>
                <c:pt idx="26">
                  <c:v>21</c:v>
                </c:pt>
                <c:pt idx="27">
                  <c:v>22</c:v>
                </c:pt>
                <c:pt idx="28">
                  <c:v>23</c:v>
                </c:pt>
                <c:pt idx="29">
                  <c:v>23</c:v>
                </c:pt>
                <c:pt idx="30">
                  <c:v>22</c:v>
                </c:pt>
                <c:pt idx="31">
                  <c:v>20</c:v>
                </c:pt>
                <c:pt idx="32">
                  <c:v>20</c:v>
                </c:pt>
                <c:pt idx="33">
                  <c:v>23</c:v>
                </c:pt>
                <c:pt idx="34">
                  <c:v>25</c:v>
                </c:pt>
                <c:pt idx="35">
                  <c:v>27</c:v>
                </c:pt>
                <c:pt idx="36">
                  <c:v>26</c:v>
                </c:pt>
                <c:pt idx="37">
                  <c:v>26</c:v>
                </c:pt>
                <c:pt idx="38">
                  <c:v>27</c:v>
                </c:pt>
                <c:pt idx="39">
                  <c:v>26</c:v>
                </c:pt>
                <c:pt idx="40">
                  <c:v>25</c:v>
                </c:pt>
                <c:pt idx="41">
                  <c:v>25</c:v>
                </c:pt>
                <c:pt idx="42">
                  <c:v>26</c:v>
                </c:pt>
                <c:pt idx="43">
                  <c:v>25</c:v>
                </c:pt>
                <c:pt idx="44">
                  <c:v>26</c:v>
                </c:pt>
                <c:pt idx="45">
                  <c:v>27</c:v>
                </c:pt>
                <c:pt idx="46">
                  <c:v>26</c:v>
                </c:pt>
                <c:pt idx="47">
                  <c:v>25</c:v>
                </c:pt>
                <c:pt idx="48">
                  <c:v>26</c:v>
                </c:pt>
                <c:pt idx="49">
                  <c:v>27</c:v>
                </c:pt>
                <c:pt idx="50">
                  <c:v>29</c:v>
                </c:pt>
                <c:pt idx="51">
                  <c:v>29</c:v>
                </c:pt>
                <c:pt idx="52">
                  <c:v>29</c:v>
                </c:pt>
                <c:pt idx="53">
                  <c:v>28</c:v>
                </c:pt>
                <c:pt idx="54">
                  <c:v>26</c:v>
                </c:pt>
                <c:pt idx="55">
                  <c:v>26</c:v>
                </c:pt>
                <c:pt idx="56">
                  <c:v>25</c:v>
                </c:pt>
                <c:pt idx="57">
                  <c:v>24</c:v>
                </c:pt>
                <c:pt idx="58">
                  <c:v>24</c:v>
                </c:pt>
                <c:pt idx="59">
                  <c:v>24</c:v>
                </c:pt>
                <c:pt idx="60">
                  <c:v>24</c:v>
                </c:pt>
                <c:pt idx="61">
                  <c:v>23</c:v>
                </c:pt>
                <c:pt idx="62">
                  <c:v>21</c:v>
                </c:pt>
                <c:pt idx="63">
                  <c:v>19</c:v>
                </c:pt>
                <c:pt idx="64">
                  <c:v>18</c:v>
                </c:pt>
                <c:pt idx="65">
                  <c:v>20</c:v>
                </c:pt>
                <c:pt idx="66">
                  <c:v>19</c:v>
                </c:pt>
                <c:pt idx="67">
                  <c:v>17</c:v>
                </c:pt>
                <c:pt idx="68">
                  <c:v>15</c:v>
                </c:pt>
                <c:pt idx="69">
                  <c:v>13</c:v>
                </c:pt>
                <c:pt idx="70">
                  <c:v>12</c:v>
                </c:pt>
                <c:pt idx="71">
                  <c:v>11</c:v>
                </c:pt>
                <c:pt idx="72">
                  <c:v>12</c:v>
                </c:pt>
                <c:pt idx="73">
                  <c:v>13</c:v>
                </c:pt>
                <c:pt idx="74">
                  <c:v>14</c:v>
                </c:pt>
                <c:pt idx="75">
                  <c:v>15</c:v>
                </c:pt>
                <c:pt idx="76">
                  <c:v>15</c:v>
                </c:pt>
                <c:pt idx="77">
                  <c:v>13</c:v>
                </c:pt>
                <c:pt idx="78">
                  <c:v>11</c:v>
                </c:pt>
                <c:pt idx="79">
                  <c:v>10</c:v>
                </c:pt>
                <c:pt idx="80">
                  <c:v>11</c:v>
                </c:pt>
                <c:pt idx="81">
                  <c:v>11</c:v>
                </c:pt>
                <c:pt idx="82">
                  <c:v>9</c:v>
                </c:pt>
                <c:pt idx="83">
                  <c:v>8</c:v>
                </c:pt>
                <c:pt idx="84">
                  <c:v>8</c:v>
                </c:pt>
                <c:pt idx="85">
                  <c:v>8</c:v>
                </c:pt>
                <c:pt idx="86">
                  <c:v>7</c:v>
                </c:pt>
                <c:pt idx="87">
                  <c:v>8</c:v>
                </c:pt>
                <c:pt idx="88">
                  <c:v>10</c:v>
                </c:pt>
                <c:pt idx="89">
                  <c:v>10</c:v>
                </c:pt>
                <c:pt idx="90">
                  <c:v>13</c:v>
                </c:pt>
                <c:pt idx="91">
                  <c:v>12</c:v>
                </c:pt>
                <c:pt idx="92">
                  <c:v>10</c:v>
                </c:pt>
                <c:pt idx="93">
                  <c:v>10</c:v>
                </c:pt>
                <c:pt idx="94">
                  <c:v>8</c:v>
                </c:pt>
                <c:pt idx="95">
                  <c:v>7</c:v>
                </c:pt>
                <c:pt idx="96">
                  <c:v>8</c:v>
                </c:pt>
                <c:pt idx="97">
                  <c:v>11</c:v>
                </c:pt>
                <c:pt idx="98">
                  <c:v>11</c:v>
                </c:pt>
                <c:pt idx="99">
                  <c:v>9</c:v>
                </c:pt>
                <c:pt idx="100">
                  <c:v>9</c:v>
                </c:pt>
                <c:pt idx="101">
                  <c:v>8</c:v>
                </c:pt>
                <c:pt idx="102">
                  <c:v>9</c:v>
                </c:pt>
                <c:pt idx="103">
                  <c:v>9</c:v>
                </c:pt>
                <c:pt idx="104">
                  <c:v>9</c:v>
                </c:pt>
                <c:pt idx="105">
                  <c:v>8</c:v>
                </c:pt>
                <c:pt idx="106">
                  <c:v>8</c:v>
                </c:pt>
                <c:pt idx="107">
                  <c:v>8</c:v>
                </c:pt>
                <c:pt idx="108">
                  <c:v>8</c:v>
                </c:pt>
                <c:pt idx="109">
                  <c:v>8</c:v>
                </c:pt>
                <c:pt idx="110">
                  <c:v>11</c:v>
                </c:pt>
                <c:pt idx="111">
                  <c:v>13</c:v>
                </c:pt>
                <c:pt idx="112">
                  <c:v>13</c:v>
                </c:pt>
                <c:pt idx="113">
                  <c:v>14</c:v>
                </c:pt>
                <c:pt idx="114">
                  <c:v>14</c:v>
                </c:pt>
                <c:pt idx="115">
                  <c:v>12</c:v>
                </c:pt>
                <c:pt idx="116">
                  <c:v>11</c:v>
                </c:pt>
                <c:pt idx="117">
                  <c:v>14</c:v>
                </c:pt>
                <c:pt idx="118">
                  <c:v>17</c:v>
                </c:pt>
                <c:pt idx="119">
                  <c:v>20</c:v>
                </c:pt>
                <c:pt idx="120">
                  <c:v>21</c:v>
                </c:pt>
                <c:pt idx="121">
                  <c:v>22</c:v>
                </c:pt>
                <c:pt idx="122">
                  <c:v>23</c:v>
                </c:pt>
                <c:pt idx="123">
                  <c:v>24</c:v>
                </c:pt>
                <c:pt idx="124">
                  <c:v>22</c:v>
                </c:pt>
                <c:pt idx="125">
                  <c:v>23</c:v>
                </c:pt>
                <c:pt idx="126">
                  <c:v>25</c:v>
                </c:pt>
                <c:pt idx="127">
                  <c:v>27</c:v>
                </c:pt>
                <c:pt idx="128">
                  <c:v>27</c:v>
                </c:pt>
                <c:pt idx="129">
                  <c:v>25</c:v>
                </c:pt>
                <c:pt idx="130">
                  <c:v>23</c:v>
                </c:pt>
                <c:pt idx="131">
                  <c:v>20</c:v>
                </c:pt>
                <c:pt idx="132">
                  <c:v>20</c:v>
                </c:pt>
                <c:pt idx="133">
                  <c:v>22</c:v>
                </c:pt>
                <c:pt idx="134">
                  <c:v>24</c:v>
                </c:pt>
                <c:pt idx="135">
                  <c:v>26</c:v>
                </c:pt>
                <c:pt idx="136">
                  <c:v>27</c:v>
                </c:pt>
                <c:pt idx="137">
                  <c:v>29</c:v>
                </c:pt>
                <c:pt idx="138">
                  <c:v>29</c:v>
                </c:pt>
                <c:pt idx="139">
                  <c:v>29</c:v>
                </c:pt>
                <c:pt idx="140">
                  <c:v>27</c:v>
                </c:pt>
                <c:pt idx="141">
                  <c:v>25</c:v>
                </c:pt>
                <c:pt idx="142">
                  <c:v>24</c:v>
                </c:pt>
                <c:pt idx="143">
                  <c:v>23</c:v>
                </c:pt>
                <c:pt idx="144">
                  <c:v>21</c:v>
                </c:pt>
                <c:pt idx="145">
                  <c:v>21</c:v>
                </c:pt>
                <c:pt idx="146">
                  <c:v>22</c:v>
                </c:pt>
                <c:pt idx="147">
                  <c:v>20</c:v>
                </c:pt>
                <c:pt idx="148">
                  <c:v>19</c:v>
                </c:pt>
                <c:pt idx="149">
                  <c:v>19</c:v>
                </c:pt>
                <c:pt idx="150">
                  <c:v>18</c:v>
                </c:pt>
                <c:pt idx="151">
                  <c:v>16</c:v>
                </c:pt>
                <c:pt idx="152">
                  <c:v>17</c:v>
                </c:pt>
                <c:pt idx="153">
                  <c:v>16</c:v>
                </c:pt>
                <c:pt idx="154">
                  <c:v>15</c:v>
                </c:pt>
                <c:pt idx="155">
                  <c:v>16</c:v>
                </c:pt>
                <c:pt idx="156">
                  <c:v>15</c:v>
                </c:pt>
                <c:pt idx="157">
                  <c:v>12</c:v>
                </c:pt>
                <c:pt idx="158">
                  <c:v>11</c:v>
                </c:pt>
                <c:pt idx="159">
                  <c:v>9</c:v>
                </c:pt>
                <c:pt idx="160">
                  <c:v>8</c:v>
                </c:pt>
                <c:pt idx="161">
                  <c:v>9</c:v>
                </c:pt>
                <c:pt idx="162">
                  <c:v>10</c:v>
                </c:pt>
                <c:pt idx="163">
                  <c:v>10</c:v>
                </c:pt>
                <c:pt idx="164">
                  <c:v>7</c:v>
                </c:pt>
                <c:pt idx="165">
                  <c:v>5</c:v>
                </c:pt>
                <c:pt idx="166">
                  <c:v>5</c:v>
                </c:pt>
                <c:pt idx="167">
                  <c:v>5</c:v>
                </c:pt>
                <c:pt idx="168">
                  <c:v>5</c:v>
                </c:pt>
                <c:pt idx="169">
                  <c:v>0</c:v>
                </c:pt>
                <c:pt idx="170">
                  <c:v>0</c:v>
                </c:pt>
                <c:pt idx="171">
                  <c:v>0</c:v>
                </c:pt>
                <c:pt idx="172">
                  <c:v>0</c:v>
                </c:pt>
                <c:pt idx="173">
                  <c:v>2</c:v>
                </c:pt>
                <c:pt idx="174">
                  <c:v>6</c:v>
                </c:pt>
                <c:pt idx="175">
                  <c:v>6</c:v>
                </c:pt>
                <c:pt idx="176">
                  <c:v>5</c:v>
                </c:pt>
                <c:pt idx="177">
                  <c:v>5</c:v>
                </c:pt>
                <c:pt idx="178">
                  <c:v>5</c:v>
                </c:pt>
                <c:pt idx="179">
                  <c:v>5</c:v>
                </c:pt>
                <c:pt idx="180">
                  <c:v>5</c:v>
                </c:pt>
                <c:pt idx="181">
                  <c:v>0</c:v>
                </c:pt>
                <c:pt idx="182">
                  <c:v>0</c:v>
                </c:pt>
                <c:pt idx="183">
                  <c:v>3</c:v>
                </c:pt>
                <c:pt idx="184">
                  <c:v>8</c:v>
                </c:pt>
                <c:pt idx="185">
                  <c:v>7</c:v>
                </c:pt>
                <c:pt idx="186">
                  <c:v>5</c:v>
                </c:pt>
                <c:pt idx="187">
                  <c:v>3</c:v>
                </c:pt>
                <c:pt idx="188">
                  <c:v>1</c:v>
                </c:pt>
                <c:pt idx="189">
                  <c:v>3</c:v>
                </c:pt>
                <c:pt idx="190">
                  <c:v>8</c:v>
                </c:pt>
                <c:pt idx="191">
                  <c:v>8</c:v>
                </c:pt>
                <c:pt idx="192">
                  <c:v>7</c:v>
                </c:pt>
                <c:pt idx="193">
                  <c:v>5</c:v>
                </c:pt>
                <c:pt idx="194">
                  <c:v>4</c:v>
                </c:pt>
                <c:pt idx="195">
                  <c:v>5</c:v>
                </c:pt>
                <c:pt idx="196">
                  <c:v>8</c:v>
                </c:pt>
                <c:pt idx="197">
                  <c:v>8</c:v>
                </c:pt>
                <c:pt idx="198">
                  <c:v>9</c:v>
                </c:pt>
                <c:pt idx="199">
                  <c:v>13</c:v>
                </c:pt>
                <c:pt idx="200">
                  <c:v>14</c:v>
                </c:pt>
                <c:pt idx="201">
                  <c:v>15</c:v>
                </c:pt>
                <c:pt idx="202">
                  <c:v>13</c:v>
                </c:pt>
                <c:pt idx="203">
                  <c:v>13</c:v>
                </c:pt>
                <c:pt idx="204">
                  <c:v>13</c:v>
                </c:pt>
                <c:pt idx="205">
                  <c:v>13</c:v>
                </c:pt>
                <c:pt idx="206">
                  <c:v>14</c:v>
                </c:pt>
                <c:pt idx="207">
                  <c:v>14</c:v>
                </c:pt>
                <c:pt idx="208">
                  <c:v>12</c:v>
                </c:pt>
                <c:pt idx="209">
                  <c:v>12</c:v>
                </c:pt>
                <c:pt idx="210">
                  <c:v>13</c:v>
                </c:pt>
                <c:pt idx="211">
                  <c:v>15</c:v>
                </c:pt>
                <c:pt idx="212">
                  <c:v>16</c:v>
                </c:pt>
                <c:pt idx="213">
                  <c:v>14</c:v>
                </c:pt>
                <c:pt idx="214">
                  <c:v>11</c:v>
                </c:pt>
                <c:pt idx="215">
                  <c:v>11</c:v>
                </c:pt>
                <c:pt idx="216">
                  <c:v>12</c:v>
                </c:pt>
                <c:pt idx="217">
                  <c:v>13</c:v>
                </c:pt>
                <c:pt idx="218">
                  <c:v>13</c:v>
                </c:pt>
                <c:pt idx="219">
                  <c:v>11</c:v>
                </c:pt>
                <c:pt idx="220">
                  <c:v>10</c:v>
                </c:pt>
                <c:pt idx="221">
                  <c:v>9</c:v>
                </c:pt>
                <c:pt idx="222">
                  <c:v>9</c:v>
                </c:pt>
                <c:pt idx="223">
                  <c:v>10</c:v>
                </c:pt>
                <c:pt idx="224">
                  <c:v>14</c:v>
                </c:pt>
                <c:pt idx="225">
                  <c:v>17</c:v>
                </c:pt>
                <c:pt idx="226">
                  <c:v>21</c:v>
                </c:pt>
                <c:pt idx="227">
                  <c:v>24</c:v>
                </c:pt>
                <c:pt idx="228">
                  <c:v>27</c:v>
                </c:pt>
                <c:pt idx="229">
                  <c:v>28</c:v>
                </c:pt>
                <c:pt idx="230">
                  <c:v>29</c:v>
                </c:pt>
                <c:pt idx="231">
                  <c:v>30</c:v>
                </c:pt>
                <c:pt idx="232">
                  <c:v>29</c:v>
                </c:pt>
                <c:pt idx="233">
                  <c:v>28</c:v>
                </c:pt>
                <c:pt idx="234">
                  <c:v>27</c:v>
                </c:pt>
                <c:pt idx="235">
                  <c:v>27</c:v>
                </c:pt>
                <c:pt idx="236">
                  <c:v>27</c:v>
                </c:pt>
                <c:pt idx="237">
                  <c:v>27</c:v>
                </c:pt>
                <c:pt idx="238">
                  <c:v>28</c:v>
                </c:pt>
                <c:pt idx="239">
                  <c:v>28</c:v>
                </c:pt>
                <c:pt idx="240">
                  <c:v>27</c:v>
                </c:pt>
                <c:pt idx="241">
                  <c:v>25</c:v>
                </c:pt>
                <c:pt idx="242">
                  <c:v>22</c:v>
                </c:pt>
                <c:pt idx="243">
                  <c:v>19</c:v>
                </c:pt>
                <c:pt idx="244">
                  <c:v>15</c:v>
                </c:pt>
                <c:pt idx="245">
                  <c:v>12</c:v>
                </c:pt>
                <c:pt idx="246">
                  <c:v>10</c:v>
                </c:pt>
                <c:pt idx="247">
                  <c:v>7</c:v>
                </c:pt>
                <c:pt idx="248">
                  <c:v>6</c:v>
                </c:pt>
                <c:pt idx="249">
                  <c:v>5</c:v>
                </c:pt>
                <c:pt idx="250">
                  <c:v>6</c:v>
                </c:pt>
                <c:pt idx="251">
                  <c:v>9</c:v>
                </c:pt>
                <c:pt idx="252">
                  <c:v>10</c:v>
                </c:pt>
                <c:pt idx="253">
                  <c:v>11</c:v>
                </c:pt>
                <c:pt idx="254">
                  <c:v>10</c:v>
                </c:pt>
                <c:pt idx="255">
                  <c:v>10</c:v>
                </c:pt>
                <c:pt idx="256">
                  <c:v>10</c:v>
                </c:pt>
                <c:pt idx="257">
                  <c:v>12</c:v>
                </c:pt>
                <c:pt idx="258">
                  <c:v>13</c:v>
                </c:pt>
                <c:pt idx="259">
                  <c:v>15</c:v>
                </c:pt>
                <c:pt idx="260">
                  <c:v>17</c:v>
                </c:pt>
                <c:pt idx="261">
                  <c:v>19</c:v>
                </c:pt>
                <c:pt idx="262">
                  <c:v>21</c:v>
                </c:pt>
                <c:pt idx="263">
                  <c:v>21</c:v>
                </c:pt>
                <c:pt idx="264">
                  <c:v>20</c:v>
                </c:pt>
                <c:pt idx="265">
                  <c:v>17</c:v>
                </c:pt>
                <c:pt idx="266">
                  <c:v>14</c:v>
                </c:pt>
                <c:pt idx="267">
                  <c:v>12</c:v>
                </c:pt>
                <c:pt idx="268">
                  <c:v>10</c:v>
                </c:pt>
                <c:pt idx="269">
                  <c:v>8</c:v>
                </c:pt>
                <c:pt idx="270">
                  <c:v>5</c:v>
                </c:pt>
                <c:pt idx="271">
                  <c:v>4</c:v>
                </c:pt>
                <c:pt idx="272">
                  <c:v>3</c:v>
                </c:pt>
                <c:pt idx="273">
                  <c:v>2</c:v>
                </c:pt>
                <c:pt idx="274">
                  <c:v>1</c:v>
                </c:pt>
                <c:pt idx="275">
                  <c:v>1</c:v>
                </c:pt>
                <c:pt idx="276">
                  <c:v>1</c:v>
                </c:pt>
                <c:pt idx="277">
                  <c:v>1</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3</c:v>
                </c:pt>
                <c:pt idx="300">
                  <c:v>4</c:v>
                </c:pt>
                <c:pt idx="301">
                  <c:v>3</c:v>
                </c:pt>
                <c:pt idx="302">
                  <c:v>2</c:v>
                </c:pt>
                <c:pt idx="303">
                  <c:v>5</c:v>
                </c:pt>
                <c:pt idx="304">
                  <c:v>6</c:v>
                </c:pt>
                <c:pt idx="305">
                  <c:v>5</c:v>
                </c:pt>
                <c:pt idx="306">
                  <c:v>8</c:v>
                </c:pt>
                <c:pt idx="307">
                  <c:v>11</c:v>
                </c:pt>
                <c:pt idx="308">
                  <c:v>15</c:v>
                </c:pt>
                <c:pt idx="309">
                  <c:v>16</c:v>
                </c:pt>
                <c:pt idx="310">
                  <c:v>15</c:v>
                </c:pt>
                <c:pt idx="311">
                  <c:v>16</c:v>
                </c:pt>
                <c:pt idx="312">
                  <c:v>17</c:v>
                </c:pt>
                <c:pt idx="313">
                  <c:v>18</c:v>
                </c:pt>
                <c:pt idx="314">
                  <c:v>20</c:v>
                </c:pt>
                <c:pt idx="315">
                  <c:v>21</c:v>
                </c:pt>
                <c:pt idx="316">
                  <c:v>21</c:v>
                </c:pt>
                <c:pt idx="317">
                  <c:v>21</c:v>
                </c:pt>
                <c:pt idx="318">
                  <c:v>20</c:v>
                </c:pt>
                <c:pt idx="319">
                  <c:v>21</c:v>
                </c:pt>
                <c:pt idx="320">
                  <c:v>21</c:v>
                </c:pt>
                <c:pt idx="321">
                  <c:v>22</c:v>
                </c:pt>
                <c:pt idx="322">
                  <c:v>22</c:v>
                </c:pt>
                <c:pt idx="323">
                  <c:v>23</c:v>
                </c:pt>
                <c:pt idx="324">
                  <c:v>20</c:v>
                </c:pt>
                <c:pt idx="325">
                  <c:v>18</c:v>
                </c:pt>
                <c:pt idx="326">
                  <c:v>18</c:v>
                </c:pt>
                <c:pt idx="327">
                  <c:v>19</c:v>
                </c:pt>
                <c:pt idx="328">
                  <c:v>20</c:v>
                </c:pt>
                <c:pt idx="329">
                  <c:v>21</c:v>
                </c:pt>
                <c:pt idx="330">
                  <c:v>22</c:v>
                </c:pt>
                <c:pt idx="331">
                  <c:v>23</c:v>
                </c:pt>
                <c:pt idx="332">
                  <c:v>22</c:v>
                </c:pt>
                <c:pt idx="333">
                  <c:v>23</c:v>
                </c:pt>
                <c:pt idx="334">
                  <c:v>23</c:v>
                </c:pt>
                <c:pt idx="335">
                  <c:v>21</c:v>
                </c:pt>
                <c:pt idx="336">
                  <c:v>21</c:v>
                </c:pt>
                <c:pt idx="337">
                  <c:v>22</c:v>
                </c:pt>
                <c:pt idx="338">
                  <c:v>21</c:v>
                </c:pt>
                <c:pt idx="339">
                  <c:v>20</c:v>
                </c:pt>
                <c:pt idx="340">
                  <c:v>21</c:v>
                </c:pt>
                <c:pt idx="341">
                  <c:v>21</c:v>
                </c:pt>
                <c:pt idx="342">
                  <c:v>21</c:v>
                </c:pt>
                <c:pt idx="343">
                  <c:v>22</c:v>
                </c:pt>
                <c:pt idx="344">
                  <c:v>24</c:v>
                </c:pt>
                <c:pt idx="345">
                  <c:v>26</c:v>
                </c:pt>
                <c:pt idx="346">
                  <c:v>28</c:v>
                </c:pt>
                <c:pt idx="347">
                  <c:v>29</c:v>
                </c:pt>
                <c:pt idx="348">
                  <c:v>29</c:v>
                </c:pt>
                <c:pt idx="349">
                  <c:v>29</c:v>
                </c:pt>
                <c:pt idx="350">
                  <c:v>30</c:v>
                </c:pt>
                <c:pt idx="351">
                  <c:v>30</c:v>
                </c:pt>
                <c:pt idx="352">
                  <c:v>32</c:v>
                </c:pt>
                <c:pt idx="353">
                  <c:v>33</c:v>
                </c:pt>
                <c:pt idx="354">
                  <c:v>35</c:v>
                </c:pt>
                <c:pt idx="355">
                  <c:v>36</c:v>
                </c:pt>
                <c:pt idx="356">
                  <c:v>35</c:v>
                </c:pt>
                <c:pt idx="357">
                  <c:v>33</c:v>
                </c:pt>
                <c:pt idx="358">
                  <c:v>32</c:v>
                </c:pt>
                <c:pt idx="359">
                  <c:v>32</c:v>
                </c:pt>
                <c:pt idx="360">
                  <c:v>33</c:v>
                </c:pt>
                <c:pt idx="361">
                  <c:v>33</c:v>
                </c:pt>
                <c:pt idx="362">
                  <c:v>33</c:v>
                </c:pt>
                <c:pt idx="363">
                  <c:v>31</c:v>
                </c:pt>
                <c:pt idx="364">
                  <c:v>30</c:v>
                </c:pt>
                <c:pt idx="365">
                  <c:v>30</c:v>
                </c:pt>
                <c:pt idx="366">
                  <c:v>31</c:v>
                </c:pt>
                <c:pt idx="367">
                  <c:v>31</c:v>
                </c:pt>
                <c:pt idx="368">
                  <c:v>31</c:v>
                </c:pt>
                <c:pt idx="369">
                  <c:v>30</c:v>
                </c:pt>
                <c:pt idx="370">
                  <c:v>31</c:v>
                </c:pt>
                <c:pt idx="371">
                  <c:v>32</c:v>
                </c:pt>
                <c:pt idx="372">
                  <c:v>31</c:v>
                </c:pt>
                <c:pt idx="373">
                  <c:v>29</c:v>
                </c:pt>
                <c:pt idx="374">
                  <c:v>30</c:v>
                </c:pt>
                <c:pt idx="375">
                  <c:v>30</c:v>
                </c:pt>
                <c:pt idx="376">
                  <c:v>29</c:v>
                </c:pt>
                <c:pt idx="377">
                  <c:v>26</c:v>
                </c:pt>
                <c:pt idx="378">
                  <c:v>24</c:v>
                </c:pt>
                <c:pt idx="379">
                  <c:v>24</c:v>
                </c:pt>
                <c:pt idx="380">
                  <c:v>25</c:v>
                </c:pt>
                <c:pt idx="381">
                  <c:v>26</c:v>
                </c:pt>
                <c:pt idx="382">
                  <c:v>28</c:v>
                </c:pt>
                <c:pt idx="383">
                  <c:v>28</c:v>
                </c:pt>
                <c:pt idx="384">
                  <c:v>29</c:v>
                </c:pt>
                <c:pt idx="385">
                  <c:v>29</c:v>
                </c:pt>
                <c:pt idx="386">
                  <c:v>24</c:v>
                </c:pt>
                <c:pt idx="387">
                  <c:v>23</c:v>
                </c:pt>
                <c:pt idx="388">
                  <c:v>24</c:v>
                </c:pt>
                <c:pt idx="389">
                  <c:v>25</c:v>
                </c:pt>
                <c:pt idx="390">
                  <c:v>25</c:v>
                </c:pt>
                <c:pt idx="391">
                  <c:v>25</c:v>
                </c:pt>
                <c:pt idx="392">
                  <c:v>24</c:v>
                </c:pt>
                <c:pt idx="393">
                  <c:v>24</c:v>
                </c:pt>
                <c:pt idx="394">
                  <c:v>25</c:v>
                </c:pt>
                <c:pt idx="395">
                  <c:v>24</c:v>
                </c:pt>
                <c:pt idx="396">
                  <c:v>23</c:v>
                </c:pt>
                <c:pt idx="397">
                  <c:v>22</c:v>
                </c:pt>
                <c:pt idx="398">
                  <c:v>23</c:v>
                </c:pt>
                <c:pt idx="399">
                  <c:v>24</c:v>
                </c:pt>
                <c:pt idx="400">
                  <c:v>25</c:v>
                </c:pt>
                <c:pt idx="401">
                  <c:v>24</c:v>
                </c:pt>
                <c:pt idx="402">
                  <c:v>21</c:v>
                </c:pt>
                <c:pt idx="403">
                  <c:v>19</c:v>
                </c:pt>
                <c:pt idx="404">
                  <c:v>16</c:v>
                </c:pt>
                <c:pt idx="405">
                  <c:v>14</c:v>
                </c:pt>
                <c:pt idx="406">
                  <c:v>14</c:v>
                </c:pt>
                <c:pt idx="407">
                  <c:v>15</c:v>
                </c:pt>
                <c:pt idx="408">
                  <c:v>12</c:v>
                </c:pt>
                <c:pt idx="409">
                  <c:v>11</c:v>
                </c:pt>
                <c:pt idx="410">
                  <c:v>10</c:v>
                </c:pt>
                <c:pt idx="411">
                  <c:v>9</c:v>
                </c:pt>
                <c:pt idx="412">
                  <c:v>9</c:v>
                </c:pt>
                <c:pt idx="413">
                  <c:v>9</c:v>
                </c:pt>
                <c:pt idx="414">
                  <c:v>8</c:v>
                </c:pt>
                <c:pt idx="415">
                  <c:v>7</c:v>
                </c:pt>
                <c:pt idx="416">
                  <c:v>7</c:v>
                </c:pt>
                <c:pt idx="417">
                  <c:v>6</c:v>
                </c:pt>
                <c:pt idx="418">
                  <c:v>6</c:v>
                </c:pt>
                <c:pt idx="419">
                  <c:v>5</c:v>
                </c:pt>
                <c:pt idx="420">
                  <c:v>4</c:v>
                </c:pt>
                <c:pt idx="421">
                  <c:v>3</c:v>
                </c:pt>
                <c:pt idx="422">
                  <c:v>3</c:v>
                </c:pt>
                <c:pt idx="423">
                  <c:v>3</c:v>
                </c:pt>
                <c:pt idx="424">
                  <c:v>3</c:v>
                </c:pt>
                <c:pt idx="425">
                  <c:v>0</c:v>
                </c:pt>
                <c:pt idx="426">
                  <c:v>0</c:v>
                </c:pt>
                <c:pt idx="427">
                  <c:v>1</c:v>
                </c:pt>
                <c:pt idx="428">
                  <c:v>6</c:v>
                </c:pt>
                <c:pt idx="429">
                  <c:v>7</c:v>
                </c:pt>
                <c:pt idx="430">
                  <c:v>9</c:v>
                </c:pt>
                <c:pt idx="431">
                  <c:v>9</c:v>
                </c:pt>
                <c:pt idx="432">
                  <c:v>9</c:v>
                </c:pt>
                <c:pt idx="433">
                  <c:v>9</c:v>
                </c:pt>
                <c:pt idx="434">
                  <c:v>8</c:v>
                </c:pt>
                <c:pt idx="435">
                  <c:v>9</c:v>
                </c:pt>
                <c:pt idx="436">
                  <c:v>9</c:v>
                </c:pt>
                <c:pt idx="437">
                  <c:v>10</c:v>
                </c:pt>
                <c:pt idx="438">
                  <c:v>10</c:v>
                </c:pt>
                <c:pt idx="439">
                  <c:v>13</c:v>
                </c:pt>
                <c:pt idx="440">
                  <c:v>17</c:v>
                </c:pt>
                <c:pt idx="441">
                  <c:v>20</c:v>
                </c:pt>
                <c:pt idx="442">
                  <c:v>20</c:v>
                </c:pt>
                <c:pt idx="443">
                  <c:v>23</c:v>
                </c:pt>
                <c:pt idx="444">
                  <c:v>26</c:v>
                </c:pt>
                <c:pt idx="445">
                  <c:v>28</c:v>
                </c:pt>
                <c:pt idx="446">
                  <c:v>28</c:v>
                </c:pt>
                <c:pt idx="447">
                  <c:v>28</c:v>
                </c:pt>
                <c:pt idx="448">
                  <c:v>26</c:v>
                </c:pt>
                <c:pt idx="449">
                  <c:v>26</c:v>
                </c:pt>
                <c:pt idx="450">
                  <c:v>27</c:v>
                </c:pt>
                <c:pt idx="451">
                  <c:v>28</c:v>
                </c:pt>
                <c:pt idx="452">
                  <c:v>28</c:v>
                </c:pt>
                <c:pt idx="453">
                  <c:v>29</c:v>
                </c:pt>
                <c:pt idx="454">
                  <c:v>30</c:v>
                </c:pt>
                <c:pt idx="455">
                  <c:v>32</c:v>
                </c:pt>
                <c:pt idx="456">
                  <c:v>34</c:v>
                </c:pt>
                <c:pt idx="457">
                  <c:v>36</c:v>
                </c:pt>
                <c:pt idx="458">
                  <c:v>37</c:v>
                </c:pt>
                <c:pt idx="459">
                  <c:v>38</c:v>
                </c:pt>
                <c:pt idx="460">
                  <c:v>39</c:v>
                </c:pt>
                <c:pt idx="461">
                  <c:v>38</c:v>
                </c:pt>
                <c:pt idx="462">
                  <c:v>38</c:v>
                </c:pt>
                <c:pt idx="463">
                  <c:v>38</c:v>
                </c:pt>
                <c:pt idx="464">
                  <c:v>38</c:v>
                </c:pt>
                <c:pt idx="465">
                  <c:v>37</c:v>
                </c:pt>
                <c:pt idx="466">
                  <c:v>37</c:v>
                </c:pt>
                <c:pt idx="467">
                  <c:v>37</c:v>
                </c:pt>
                <c:pt idx="468">
                  <c:v>34</c:v>
                </c:pt>
                <c:pt idx="469">
                  <c:v>32</c:v>
                </c:pt>
                <c:pt idx="470">
                  <c:v>30</c:v>
                </c:pt>
                <c:pt idx="471">
                  <c:v>29</c:v>
                </c:pt>
                <c:pt idx="472">
                  <c:v>27</c:v>
                </c:pt>
                <c:pt idx="473">
                  <c:v>25</c:v>
                </c:pt>
                <c:pt idx="474">
                  <c:v>22</c:v>
                </c:pt>
                <c:pt idx="475">
                  <c:v>18</c:v>
                </c:pt>
                <c:pt idx="476">
                  <c:v>13</c:v>
                </c:pt>
                <c:pt idx="477">
                  <c:v>10</c:v>
                </c:pt>
                <c:pt idx="478">
                  <c:v>8</c:v>
                </c:pt>
                <c:pt idx="479">
                  <c:v>7</c:v>
                </c:pt>
                <c:pt idx="480">
                  <c:v>6</c:v>
                </c:pt>
                <c:pt idx="481">
                  <c:v>5</c:v>
                </c:pt>
                <c:pt idx="482">
                  <c:v>4</c:v>
                </c:pt>
                <c:pt idx="483">
                  <c:v>4</c:v>
                </c:pt>
                <c:pt idx="484">
                  <c:v>4</c:v>
                </c:pt>
                <c:pt idx="485">
                  <c:v>4</c:v>
                </c:pt>
                <c:pt idx="486">
                  <c:v>0</c:v>
                </c:pt>
                <c:pt idx="487">
                  <c:v>0</c:v>
                </c:pt>
                <c:pt idx="488">
                  <c:v>0</c:v>
                </c:pt>
                <c:pt idx="489">
                  <c:v>0</c:v>
                </c:pt>
                <c:pt idx="490">
                  <c:v>0</c:v>
                </c:pt>
                <c:pt idx="491">
                  <c:v>0</c:v>
                </c:pt>
                <c:pt idx="492">
                  <c:v>0</c:v>
                </c:pt>
                <c:pt idx="493">
                  <c:v>0</c:v>
                </c:pt>
                <c:pt idx="494">
                  <c:v>0</c:v>
                </c:pt>
                <c:pt idx="495">
                  <c:v>0</c:v>
                </c:pt>
                <c:pt idx="496">
                  <c:v>0</c:v>
                </c:pt>
                <c:pt idx="497">
                  <c:v>8</c:v>
                </c:pt>
                <c:pt idx="498">
                  <c:v>12</c:v>
                </c:pt>
                <c:pt idx="499">
                  <c:v>15</c:v>
                </c:pt>
                <c:pt idx="500">
                  <c:v>18</c:v>
                </c:pt>
                <c:pt idx="501">
                  <c:v>21</c:v>
                </c:pt>
                <c:pt idx="502">
                  <c:v>23</c:v>
                </c:pt>
                <c:pt idx="503">
                  <c:v>24</c:v>
                </c:pt>
                <c:pt idx="504">
                  <c:v>26</c:v>
                </c:pt>
                <c:pt idx="505">
                  <c:v>28</c:v>
                </c:pt>
                <c:pt idx="506">
                  <c:v>30</c:v>
                </c:pt>
                <c:pt idx="507">
                  <c:v>31</c:v>
                </c:pt>
                <c:pt idx="508">
                  <c:v>33</c:v>
                </c:pt>
                <c:pt idx="509">
                  <c:v>35</c:v>
                </c:pt>
                <c:pt idx="510">
                  <c:v>37</c:v>
                </c:pt>
                <c:pt idx="511">
                  <c:v>39</c:v>
                </c:pt>
                <c:pt idx="512">
                  <c:v>38</c:v>
                </c:pt>
                <c:pt idx="513">
                  <c:v>38</c:v>
                </c:pt>
                <c:pt idx="514">
                  <c:v>39</c:v>
                </c:pt>
                <c:pt idx="515">
                  <c:v>40</c:v>
                </c:pt>
                <c:pt idx="516">
                  <c:v>41</c:v>
                </c:pt>
                <c:pt idx="517">
                  <c:v>43</c:v>
                </c:pt>
                <c:pt idx="518">
                  <c:v>44</c:v>
                </c:pt>
                <c:pt idx="519">
                  <c:v>45</c:v>
                </c:pt>
                <c:pt idx="520">
                  <c:v>46</c:v>
                </c:pt>
                <c:pt idx="521">
                  <c:v>45</c:v>
                </c:pt>
                <c:pt idx="522">
                  <c:v>43</c:v>
                </c:pt>
                <c:pt idx="523">
                  <c:v>43</c:v>
                </c:pt>
                <c:pt idx="524">
                  <c:v>41</c:v>
                </c:pt>
                <c:pt idx="525">
                  <c:v>38</c:v>
                </c:pt>
                <c:pt idx="526">
                  <c:v>34</c:v>
                </c:pt>
                <c:pt idx="527">
                  <c:v>31</c:v>
                </c:pt>
                <c:pt idx="528">
                  <c:v>28</c:v>
                </c:pt>
                <c:pt idx="529">
                  <c:v>26</c:v>
                </c:pt>
                <c:pt idx="530">
                  <c:v>26</c:v>
                </c:pt>
                <c:pt idx="531">
                  <c:v>26</c:v>
                </c:pt>
                <c:pt idx="532">
                  <c:v>23</c:v>
                </c:pt>
                <c:pt idx="533">
                  <c:v>22</c:v>
                </c:pt>
                <c:pt idx="534">
                  <c:v>20</c:v>
                </c:pt>
                <c:pt idx="535">
                  <c:v>21</c:v>
                </c:pt>
                <c:pt idx="536">
                  <c:v>23</c:v>
                </c:pt>
                <c:pt idx="537">
                  <c:v>24</c:v>
                </c:pt>
                <c:pt idx="538">
                  <c:v>25</c:v>
                </c:pt>
                <c:pt idx="539">
                  <c:v>25</c:v>
                </c:pt>
                <c:pt idx="540">
                  <c:v>27</c:v>
                </c:pt>
                <c:pt idx="541">
                  <c:v>28</c:v>
                </c:pt>
                <c:pt idx="542">
                  <c:v>30</c:v>
                </c:pt>
                <c:pt idx="543">
                  <c:v>32</c:v>
                </c:pt>
                <c:pt idx="544">
                  <c:v>33</c:v>
                </c:pt>
                <c:pt idx="545">
                  <c:v>34</c:v>
                </c:pt>
                <c:pt idx="546">
                  <c:v>36</c:v>
                </c:pt>
                <c:pt idx="547">
                  <c:v>37</c:v>
                </c:pt>
                <c:pt idx="548">
                  <c:v>37</c:v>
                </c:pt>
                <c:pt idx="549">
                  <c:v>39</c:v>
                </c:pt>
                <c:pt idx="550">
                  <c:v>39</c:v>
                </c:pt>
                <c:pt idx="551">
                  <c:v>40</c:v>
                </c:pt>
                <c:pt idx="552">
                  <c:v>41</c:v>
                </c:pt>
                <c:pt idx="553">
                  <c:v>42</c:v>
                </c:pt>
                <c:pt idx="554">
                  <c:v>42</c:v>
                </c:pt>
                <c:pt idx="555">
                  <c:v>43</c:v>
                </c:pt>
                <c:pt idx="556">
                  <c:v>44</c:v>
                </c:pt>
                <c:pt idx="557">
                  <c:v>44</c:v>
                </c:pt>
                <c:pt idx="558">
                  <c:v>44</c:v>
                </c:pt>
                <c:pt idx="559">
                  <c:v>43</c:v>
                </c:pt>
                <c:pt idx="560">
                  <c:v>41</c:v>
                </c:pt>
                <c:pt idx="561">
                  <c:v>39</c:v>
                </c:pt>
                <c:pt idx="562">
                  <c:v>36</c:v>
                </c:pt>
                <c:pt idx="563">
                  <c:v>34</c:v>
                </c:pt>
                <c:pt idx="564">
                  <c:v>32</c:v>
                </c:pt>
                <c:pt idx="565">
                  <c:v>30</c:v>
                </c:pt>
                <c:pt idx="566">
                  <c:v>28</c:v>
                </c:pt>
                <c:pt idx="567">
                  <c:v>24</c:v>
                </c:pt>
                <c:pt idx="568">
                  <c:v>20</c:v>
                </c:pt>
                <c:pt idx="569">
                  <c:v>16</c:v>
                </c:pt>
                <c:pt idx="570">
                  <c:v>14</c:v>
                </c:pt>
                <c:pt idx="571">
                  <c:v>12</c:v>
                </c:pt>
                <c:pt idx="572">
                  <c:v>10</c:v>
                </c:pt>
                <c:pt idx="573">
                  <c:v>9</c:v>
                </c:pt>
                <c:pt idx="574">
                  <c:v>10</c:v>
                </c:pt>
                <c:pt idx="575">
                  <c:v>13</c:v>
                </c:pt>
                <c:pt idx="576">
                  <c:v>14</c:v>
                </c:pt>
                <c:pt idx="577">
                  <c:v>14</c:v>
                </c:pt>
                <c:pt idx="578">
                  <c:v>11</c:v>
                </c:pt>
                <c:pt idx="579">
                  <c:v>10</c:v>
                </c:pt>
                <c:pt idx="580">
                  <c:v>9</c:v>
                </c:pt>
                <c:pt idx="581">
                  <c:v>7</c:v>
                </c:pt>
                <c:pt idx="582">
                  <c:v>8</c:v>
                </c:pt>
                <c:pt idx="583">
                  <c:v>13</c:v>
                </c:pt>
                <c:pt idx="584">
                  <c:v>17</c:v>
                </c:pt>
                <c:pt idx="585">
                  <c:v>17</c:v>
                </c:pt>
                <c:pt idx="586">
                  <c:v>15</c:v>
                </c:pt>
                <c:pt idx="587">
                  <c:v>11</c:v>
                </c:pt>
                <c:pt idx="588">
                  <c:v>7</c:v>
                </c:pt>
                <c:pt idx="589">
                  <c:v>5</c:v>
                </c:pt>
                <c:pt idx="590">
                  <c:v>5</c:v>
                </c:pt>
                <c:pt idx="591">
                  <c:v>5</c:v>
                </c:pt>
                <c:pt idx="592">
                  <c:v>5</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16</c:v>
                </c:pt>
                <c:pt idx="699">
                  <c:v>7</c:v>
                </c:pt>
                <c:pt idx="700">
                  <c:v>9</c:v>
                </c:pt>
                <c:pt idx="701">
                  <c:v>14</c:v>
                </c:pt>
                <c:pt idx="702">
                  <c:v>14</c:v>
                </c:pt>
                <c:pt idx="703">
                  <c:v>16</c:v>
                </c:pt>
                <c:pt idx="704">
                  <c:v>17</c:v>
                </c:pt>
                <c:pt idx="705">
                  <c:v>16</c:v>
                </c:pt>
                <c:pt idx="706">
                  <c:v>17</c:v>
                </c:pt>
                <c:pt idx="707">
                  <c:v>18</c:v>
                </c:pt>
                <c:pt idx="708">
                  <c:v>19</c:v>
                </c:pt>
                <c:pt idx="709">
                  <c:v>21</c:v>
                </c:pt>
                <c:pt idx="710">
                  <c:v>24</c:v>
                </c:pt>
                <c:pt idx="711">
                  <c:v>28</c:v>
                </c:pt>
                <c:pt idx="712">
                  <c:v>29</c:v>
                </c:pt>
                <c:pt idx="713">
                  <c:v>29</c:v>
                </c:pt>
                <c:pt idx="714">
                  <c:v>29</c:v>
                </c:pt>
                <c:pt idx="715">
                  <c:v>30</c:v>
                </c:pt>
                <c:pt idx="716">
                  <c:v>30</c:v>
                </c:pt>
                <c:pt idx="717">
                  <c:v>33</c:v>
                </c:pt>
                <c:pt idx="718">
                  <c:v>35</c:v>
                </c:pt>
                <c:pt idx="719">
                  <c:v>37</c:v>
                </c:pt>
                <c:pt idx="720">
                  <c:v>37</c:v>
                </c:pt>
                <c:pt idx="721">
                  <c:v>38</c:v>
                </c:pt>
                <c:pt idx="722">
                  <c:v>36</c:v>
                </c:pt>
                <c:pt idx="723">
                  <c:v>34</c:v>
                </c:pt>
                <c:pt idx="724">
                  <c:v>34</c:v>
                </c:pt>
                <c:pt idx="725">
                  <c:v>35</c:v>
                </c:pt>
                <c:pt idx="726">
                  <c:v>35</c:v>
                </c:pt>
                <c:pt idx="727">
                  <c:v>35</c:v>
                </c:pt>
                <c:pt idx="728">
                  <c:v>37</c:v>
                </c:pt>
                <c:pt idx="729">
                  <c:v>39</c:v>
                </c:pt>
                <c:pt idx="730">
                  <c:v>41</c:v>
                </c:pt>
                <c:pt idx="731">
                  <c:v>40</c:v>
                </c:pt>
                <c:pt idx="732">
                  <c:v>40</c:v>
                </c:pt>
                <c:pt idx="733">
                  <c:v>39</c:v>
                </c:pt>
                <c:pt idx="734">
                  <c:v>40</c:v>
                </c:pt>
                <c:pt idx="735">
                  <c:v>39</c:v>
                </c:pt>
                <c:pt idx="736">
                  <c:v>39</c:v>
                </c:pt>
                <c:pt idx="737">
                  <c:v>37</c:v>
                </c:pt>
                <c:pt idx="738">
                  <c:v>31</c:v>
                </c:pt>
                <c:pt idx="739">
                  <c:v>26</c:v>
                </c:pt>
                <c:pt idx="740">
                  <c:v>20</c:v>
                </c:pt>
                <c:pt idx="741">
                  <c:v>14</c:v>
                </c:pt>
                <c:pt idx="742">
                  <c:v>8</c:v>
                </c:pt>
                <c:pt idx="743">
                  <c:v>4</c:v>
                </c:pt>
                <c:pt idx="744">
                  <c:v>2</c:v>
                </c:pt>
                <c:pt idx="745">
                  <c:v>2</c:v>
                </c:pt>
                <c:pt idx="746">
                  <c:v>2</c:v>
                </c:pt>
                <c:pt idx="747">
                  <c:v>2</c:v>
                </c:pt>
                <c:pt idx="748">
                  <c:v>3</c:v>
                </c:pt>
                <c:pt idx="749">
                  <c:v>10</c:v>
                </c:pt>
                <c:pt idx="750">
                  <c:v>17</c:v>
                </c:pt>
                <c:pt idx="751">
                  <c:v>22</c:v>
                </c:pt>
                <c:pt idx="752">
                  <c:v>25</c:v>
                </c:pt>
                <c:pt idx="753">
                  <c:v>25</c:v>
                </c:pt>
                <c:pt idx="754">
                  <c:v>20</c:v>
                </c:pt>
                <c:pt idx="755">
                  <c:v>15</c:v>
                </c:pt>
                <c:pt idx="756">
                  <c:v>10</c:v>
                </c:pt>
                <c:pt idx="757">
                  <c:v>7</c:v>
                </c:pt>
                <c:pt idx="758">
                  <c:v>5</c:v>
                </c:pt>
                <c:pt idx="759">
                  <c:v>5</c:v>
                </c:pt>
                <c:pt idx="760">
                  <c:v>5</c:v>
                </c:pt>
                <c:pt idx="761">
                  <c:v>5</c:v>
                </c:pt>
                <c:pt idx="762">
                  <c:v>0</c:v>
                </c:pt>
                <c:pt idx="763">
                  <c:v>0</c:v>
                </c:pt>
                <c:pt idx="764">
                  <c:v>0</c:v>
                </c:pt>
                <c:pt idx="765">
                  <c:v>0</c:v>
                </c:pt>
                <c:pt idx="766">
                  <c:v>0</c:v>
                </c:pt>
                <c:pt idx="767">
                  <c:v>0</c:v>
                </c:pt>
                <c:pt idx="768">
                  <c:v>0</c:v>
                </c:pt>
                <c:pt idx="769">
                  <c:v>0</c:v>
                </c:pt>
                <c:pt idx="770">
                  <c:v>0</c:v>
                </c:pt>
                <c:pt idx="771">
                  <c:v>0</c:v>
                </c:pt>
                <c:pt idx="772">
                  <c:v>0</c:v>
                </c:pt>
                <c:pt idx="773">
                  <c:v>1</c:v>
                </c:pt>
                <c:pt idx="774">
                  <c:v>4</c:v>
                </c:pt>
                <c:pt idx="775">
                  <c:v>3</c:v>
                </c:pt>
                <c:pt idx="776">
                  <c:v>8</c:v>
                </c:pt>
                <c:pt idx="777">
                  <c:v>12</c:v>
                </c:pt>
                <c:pt idx="778">
                  <c:v>12</c:v>
                </c:pt>
                <c:pt idx="779">
                  <c:v>13</c:v>
                </c:pt>
                <c:pt idx="780">
                  <c:v>16</c:v>
                </c:pt>
                <c:pt idx="781">
                  <c:v>16</c:v>
                </c:pt>
                <c:pt idx="782">
                  <c:v>16</c:v>
                </c:pt>
                <c:pt idx="783">
                  <c:v>17</c:v>
                </c:pt>
                <c:pt idx="784">
                  <c:v>19</c:v>
                </c:pt>
                <c:pt idx="785">
                  <c:v>20</c:v>
                </c:pt>
                <c:pt idx="786">
                  <c:v>21</c:v>
                </c:pt>
                <c:pt idx="787">
                  <c:v>21</c:v>
                </c:pt>
                <c:pt idx="788">
                  <c:v>22</c:v>
                </c:pt>
                <c:pt idx="789">
                  <c:v>24</c:v>
                </c:pt>
                <c:pt idx="790">
                  <c:v>22</c:v>
                </c:pt>
                <c:pt idx="791">
                  <c:v>22</c:v>
                </c:pt>
                <c:pt idx="792">
                  <c:v>23</c:v>
                </c:pt>
                <c:pt idx="793">
                  <c:v>24</c:v>
                </c:pt>
                <c:pt idx="794">
                  <c:v>25</c:v>
                </c:pt>
                <c:pt idx="795">
                  <c:v>23</c:v>
                </c:pt>
                <c:pt idx="796">
                  <c:v>22</c:v>
                </c:pt>
                <c:pt idx="797">
                  <c:v>21</c:v>
                </c:pt>
                <c:pt idx="798">
                  <c:v>19</c:v>
                </c:pt>
                <c:pt idx="799">
                  <c:v>17</c:v>
                </c:pt>
                <c:pt idx="800">
                  <c:v>16</c:v>
                </c:pt>
                <c:pt idx="801">
                  <c:v>17</c:v>
                </c:pt>
                <c:pt idx="802">
                  <c:v>19</c:v>
                </c:pt>
                <c:pt idx="803">
                  <c:v>23</c:v>
                </c:pt>
                <c:pt idx="804">
                  <c:v>23</c:v>
                </c:pt>
                <c:pt idx="805">
                  <c:v>18</c:v>
                </c:pt>
                <c:pt idx="806">
                  <c:v>11</c:v>
                </c:pt>
                <c:pt idx="807">
                  <c:v>7</c:v>
                </c:pt>
                <c:pt idx="808">
                  <c:v>7</c:v>
                </c:pt>
                <c:pt idx="809">
                  <c:v>6</c:v>
                </c:pt>
                <c:pt idx="810">
                  <c:v>3</c:v>
                </c:pt>
                <c:pt idx="811">
                  <c:v>3</c:v>
                </c:pt>
                <c:pt idx="812">
                  <c:v>2</c:v>
                </c:pt>
                <c:pt idx="813">
                  <c:v>2</c:v>
                </c:pt>
                <c:pt idx="814">
                  <c:v>2</c:v>
                </c:pt>
                <c:pt idx="815">
                  <c:v>2</c:v>
                </c:pt>
                <c:pt idx="816">
                  <c:v>0</c:v>
                </c:pt>
                <c:pt idx="817">
                  <c:v>0</c:v>
                </c:pt>
                <c:pt idx="818">
                  <c:v>0</c:v>
                </c:pt>
                <c:pt idx="819">
                  <c:v>0</c:v>
                </c:pt>
                <c:pt idx="820">
                  <c:v>0</c:v>
                </c:pt>
                <c:pt idx="821">
                  <c:v>2</c:v>
                </c:pt>
                <c:pt idx="822">
                  <c:v>2</c:v>
                </c:pt>
                <c:pt idx="823">
                  <c:v>2</c:v>
                </c:pt>
                <c:pt idx="824">
                  <c:v>6</c:v>
                </c:pt>
                <c:pt idx="825">
                  <c:v>4</c:v>
                </c:pt>
                <c:pt idx="826">
                  <c:v>3</c:v>
                </c:pt>
                <c:pt idx="827">
                  <c:v>10</c:v>
                </c:pt>
                <c:pt idx="828">
                  <c:v>16</c:v>
                </c:pt>
                <c:pt idx="829">
                  <c:v>18</c:v>
                </c:pt>
                <c:pt idx="830">
                  <c:v>16</c:v>
                </c:pt>
                <c:pt idx="831">
                  <c:v>14</c:v>
                </c:pt>
                <c:pt idx="832">
                  <c:v>12</c:v>
                </c:pt>
                <c:pt idx="833">
                  <c:v>6</c:v>
                </c:pt>
                <c:pt idx="834">
                  <c:v>4</c:v>
                </c:pt>
                <c:pt idx="835">
                  <c:v>2</c:v>
                </c:pt>
                <c:pt idx="836">
                  <c:v>2</c:v>
                </c:pt>
                <c:pt idx="837">
                  <c:v>2</c:v>
                </c:pt>
                <c:pt idx="838">
                  <c:v>2</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pt idx="1001">
                  <c:v>0</c:v>
                </c:pt>
                <c:pt idx="1002">
                  <c:v>0</c:v>
                </c:pt>
                <c:pt idx="1003">
                  <c:v>0</c:v>
                </c:pt>
                <c:pt idx="1004">
                  <c:v>0</c:v>
                </c:pt>
                <c:pt idx="1005">
                  <c:v>0</c:v>
                </c:pt>
                <c:pt idx="1006">
                  <c:v>0</c:v>
                </c:pt>
                <c:pt idx="1007">
                  <c:v>0</c:v>
                </c:pt>
                <c:pt idx="1008">
                  <c:v>0</c:v>
                </c:pt>
                <c:pt idx="1009">
                  <c:v>0</c:v>
                </c:pt>
                <c:pt idx="1010">
                  <c:v>0</c:v>
                </c:pt>
                <c:pt idx="1011">
                  <c:v>0</c:v>
                </c:pt>
                <c:pt idx="1012">
                  <c:v>0</c:v>
                </c:pt>
                <c:pt idx="1013">
                  <c:v>0</c:v>
                </c:pt>
                <c:pt idx="1014">
                  <c:v>0</c:v>
                </c:pt>
                <c:pt idx="1015">
                  <c:v>0</c:v>
                </c:pt>
                <c:pt idx="1016">
                  <c:v>1</c:v>
                </c:pt>
                <c:pt idx="1017">
                  <c:v>2</c:v>
                </c:pt>
                <c:pt idx="1018">
                  <c:v>2</c:v>
                </c:pt>
                <c:pt idx="1019">
                  <c:v>3</c:v>
                </c:pt>
                <c:pt idx="1020">
                  <c:v>8</c:v>
                </c:pt>
                <c:pt idx="1021">
                  <c:v>12</c:v>
                </c:pt>
                <c:pt idx="1022">
                  <c:v>15</c:v>
                </c:pt>
                <c:pt idx="1023">
                  <c:v>15</c:v>
                </c:pt>
                <c:pt idx="1024">
                  <c:v>16</c:v>
                </c:pt>
                <c:pt idx="1025">
                  <c:v>20</c:v>
                </c:pt>
                <c:pt idx="1026">
                  <c:v>20</c:v>
                </c:pt>
                <c:pt idx="1027">
                  <c:v>22</c:v>
                </c:pt>
                <c:pt idx="1028">
                  <c:v>22</c:v>
                </c:pt>
                <c:pt idx="1029">
                  <c:v>23</c:v>
                </c:pt>
                <c:pt idx="1030">
                  <c:v>25</c:v>
                </c:pt>
                <c:pt idx="1031">
                  <c:v>27</c:v>
                </c:pt>
                <c:pt idx="1032">
                  <c:v>27</c:v>
                </c:pt>
                <c:pt idx="1033">
                  <c:v>26</c:v>
                </c:pt>
                <c:pt idx="1034">
                  <c:v>31</c:v>
                </c:pt>
                <c:pt idx="1035">
                  <c:v>36</c:v>
                </c:pt>
                <c:pt idx="1036">
                  <c:v>35</c:v>
                </c:pt>
                <c:pt idx="1037">
                  <c:v>32</c:v>
                </c:pt>
                <c:pt idx="1038">
                  <c:v>32</c:v>
                </c:pt>
                <c:pt idx="1039">
                  <c:v>33</c:v>
                </c:pt>
                <c:pt idx="1040">
                  <c:v>35</c:v>
                </c:pt>
                <c:pt idx="1041">
                  <c:v>35</c:v>
                </c:pt>
                <c:pt idx="1042">
                  <c:v>37</c:v>
                </c:pt>
                <c:pt idx="1043">
                  <c:v>38</c:v>
                </c:pt>
                <c:pt idx="1044">
                  <c:v>39</c:v>
                </c:pt>
                <c:pt idx="1045">
                  <c:v>40</c:v>
                </c:pt>
                <c:pt idx="1046">
                  <c:v>40</c:v>
                </c:pt>
                <c:pt idx="1047">
                  <c:v>40</c:v>
                </c:pt>
                <c:pt idx="1048">
                  <c:v>39</c:v>
                </c:pt>
                <c:pt idx="1049">
                  <c:v>38</c:v>
                </c:pt>
                <c:pt idx="1050">
                  <c:v>38</c:v>
                </c:pt>
                <c:pt idx="1051">
                  <c:v>36</c:v>
                </c:pt>
                <c:pt idx="1052">
                  <c:v>35</c:v>
                </c:pt>
                <c:pt idx="1053">
                  <c:v>35</c:v>
                </c:pt>
                <c:pt idx="1054">
                  <c:v>35</c:v>
                </c:pt>
                <c:pt idx="1055">
                  <c:v>35</c:v>
                </c:pt>
                <c:pt idx="1056">
                  <c:v>36</c:v>
                </c:pt>
                <c:pt idx="1057">
                  <c:v>36</c:v>
                </c:pt>
                <c:pt idx="1058">
                  <c:v>37</c:v>
                </c:pt>
                <c:pt idx="1059">
                  <c:v>38</c:v>
                </c:pt>
                <c:pt idx="1060">
                  <c:v>37</c:v>
                </c:pt>
                <c:pt idx="1061">
                  <c:v>37</c:v>
                </c:pt>
                <c:pt idx="1062">
                  <c:v>38</c:v>
                </c:pt>
                <c:pt idx="1063">
                  <c:v>36</c:v>
                </c:pt>
                <c:pt idx="1064">
                  <c:v>34</c:v>
                </c:pt>
                <c:pt idx="1065">
                  <c:v>33</c:v>
                </c:pt>
                <c:pt idx="1066">
                  <c:v>34</c:v>
                </c:pt>
                <c:pt idx="1067">
                  <c:v>34</c:v>
                </c:pt>
                <c:pt idx="1068">
                  <c:v>35</c:v>
                </c:pt>
                <c:pt idx="1069">
                  <c:v>34</c:v>
                </c:pt>
                <c:pt idx="1070">
                  <c:v>32</c:v>
                </c:pt>
                <c:pt idx="1071">
                  <c:v>34</c:v>
                </c:pt>
                <c:pt idx="1072">
                  <c:v>36</c:v>
                </c:pt>
                <c:pt idx="1073">
                  <c:v>39</c:v>
                </c:pt>
                <c:pt idx="1074">
                  <c:v>40</c:v>
                </c:pt>
                <c:pt idx="1075">
                  <c:v>41</c:v>
                </c:pt>
                <c:pt idx="1076">
                  <c:v>42</c:v>
                </c:pt>
                <c:pt idx="1077">
                  <c:v>43</c:v>
                </c:pt>
                <c:pt idx="1078">
                  <c:v>43</c:v>
                </c:pt>
                <c:pt idx="1079">
                  <c:v>44</c:v>
                </c:pt>
                <c:pt idx="1080">
                  <c:v>43</c:v>
                </c:pt>
                <c:pt idx="1081">
                  <c:v>43</c:v>
                </c:pt>
                <c:pt idx="1082">
                  <c:v>43</c:v>
                </c:pt>
                <c:pt idx="1083">
                  <c:v>42</c:v>
                </c:pt>
                <c:pt idx="1084">
                  <c:v>43</c:v>
                </c:pt>
                <c:pt idx="1085">
                  <c:v>43</c:v>
                </c:pt>
                <c:pt idx="1086">
                  <c:v>44</c:v>
                </c:pt>
                <c:pt idx="1087">
                  <c:v>44</c:v>
                </c:pt>
                <c:pt idx="1088">
                  <c:v>44</c:v>
                </c:pt>
                <c:pt idx="1089">
                  <c:v>43</c:v>
                </c:pt>
                <c:pt idx="1090">
                  <c:v>43</c:v>
                </c:pt>
                <c:pt idx="1091">
                  <c:v>42</c:v>
                </c:pt>
                <c:pt idx="1092">
                  <c:v>40</c:v>
                </c:pt>
                <c:pt idx="1093">
                  <c:v>38</c:v>
                </c:pt>
                <c:pt idx="1094">
                  <c:v>35</c:v>
                </c:pt>
                <c:pt idx="1095">
                  <c:v>33</c:v>
                </c:pt>
                <c:pt idx="1096">
                  <c:v>31</c:v>
                </c:pt>
                <c:pt idx="1097">
                  <c:v>29</c:v>
                </c:pt>
                <c:pt idx="1098">
                  <c:v>27</c:v>
                </c:pt>
                <c:pt idx="1099">
                  <c:v>24</c:v>
                </c:pt>
                <c:pt idx="1100">
                  <c:v>20</c:v>
                </c:pt>
                <c:pt idx="1101">
                  <c:v>16</c:v>
                </c:pt>
                <c:pt idx="1102">
                  <c:v>13</c:v>
                </c:pt>
                <c:pt idx="1103">
                  <c:v>9</c:v>
                </c:pt>
                <c:pt idx="1104">
                  <c:v>6</c:v>
                </c:pt>
                <c:pt idx="1105">
                  <c:v>5</c:v>
                </c:pt>
                <c:pt idx="1106">
                  <c:v>7</c:v>
                </c:pt>
                <c:pt idx="1107">
                  <c:v>6</c:v>
                </c:pt>
                <c:pt idx="1108">
                  <c:v>3</c:v>
                </c:pt>
                <c:pt idx="1109">
                  <c:v>3</c:v>
                </c:pt>
                <c:pt idx="1110">
                  <c:v>3</c:v>
                </c:pt>
                <c:pt idx="1111">
                  <c:v>3</c:v>
                </c:pt>
                <c:pt idx="1112">
                  <c:v>0</c:v>
                </c:pt>
                <c:pt idx="1113">
                  <c:v>0</c:v>
                </c:pt>
                <c:pt idx="1114">
                  <c:v>0</c:v>
                </c:pt>
                <c:pt idx="1115">
                  <c:v>0</c:v>
                </c:pt>
                <c:pt idx="1116">
                  <c:v>0</c:v>
                </c:pt>
                <c:pt idx="1117">
                  <c:v>0</c:v>
                </c:pt>
                <c:pt idx="1118">
                  <c:v>0</c:v>
                </c:pt>
                <c:pt idx="1119">
                  <c:v>0</c:v>
                </c:pt>
                <c:pt idx="1120">
                  <c:v>0</c:v>
                </c:pt>
                <c:pt idx="1121">
                  <c:v>0</c:v>
                </c:pt>
                <c:pt idx="1122">
                  <c:v>0</c:v>
                </c:pt>
                <c:pt idx="1123">
                  <c:v>0</c:v>
                </c:pt>
                <c:pt idx="1124">
                  <c:v>0</c:v>
                </c:pt>
                <c:pt idx="1125">
                  <c:v>0</c:v>
                </c:pt>
                <c:pt idx="1126">
                  <c:v>0</c:v>
                </c:pt>
                <c:pt idx="1127">
                  <c:v>0</c:v>
                </c:pt>
                <c:pt idx="1128">
                  <c:v>0</c:v>
                </c:pt>
                <c:pt idx="1129">
                  <c:v>0</c:v>
                </c:pt>
                <c:pt idx="1130">
                  <c:v>0</c:v>
                </c:pt>
                <c:pt idx="1131">
                  <c:v>0</c:v>
                </c:pt>
                <c:pt idx="1132">
                  <c:v>0</c:v>
                </c:pt>
                <c:pt idx="1133">
                  <c:v>0</c:v>
                </c:pt>
                <c:pt idx="1134">
                  <c:v>0</c:v>
                </c:pt>
                <c:pt idx="1135">
                  <c:v>0</c:v>
                </c:pt>
                <c:pt idx="1136">
                  <c:v>0</c:v>
                </c:pt>
                <c:pt idx="1137">
                  <c:v>0</c:v>
                </c:pt>
                <c:pt idx="1138">
                  <c:v>0</c:v>
                </c:pt>
                <c:pt idx="1139">
                  <c:v>0</c:v>
                </c:pt>
                <c:pt idx="1140">
                  <c:v>0</c:v>
                </c:pt>
                <c:pt idx="1141">
                  <c:v>0</c:v>
                </c:pt>
                <c:pt idx="1142">
                  <c:v>0</c:v>
                </c:pt>
                <c:pt idx="1143">
                  <c:v>0</c:v>
                </c:pt>
                <c:pt idx="1144">
                  <c:v>0</c:v>
                </c:pt>
                <c:pt idx="1145">
                  <c:v>0</c:v>
                </c:pt>
                <c:pt idx="1146">
                  <c:v>0</c:v>
                </c:pt>
                <c:pt idx="1147">
                  <c:v>0</c:v>
                </c:pt>
                <c:pt idx="1148">
                  <c:v>0</c:v>
                </c:pt>
                <c:pt idx="1149">
                  <c:v>0</c:v>
                </c:pt>
                <c:pt idx="1150">
                  <c:v>0</c:v>
                </c:pt>
                <c:pt idx="1151">
                  <c:v>8</c:v>
                </c:pt>
                <c:pt idx="1152">
                  <c:v>14</c:v>
                </c:pt>
                <c:pt idx="1153">
                  <c:v>20</c:v>
                </c:pt>
                <c:pt idx="1154">
                  <c:v>22</c:v>
                </c:pt>
                <c:pt idx="1155">
                  <c:v>24</c:v>
                </c:pt>
                <c:pt idx="1156">
                  <c:v>28</c:v>
                </c:pt>
                <c:pt idx="1157">
                  <c:v>31</c:v>
                </c:pt>
                <c:pt idx="1158">
                  <c:v>33</c:v>
                </c:pt>
                <c:pt idx="1159">
                  <c:v>34</c:v>
                </c:pt>
                <c:pt idx="1160">
                  <c:v>35</c:v>
                </c:pt>
                <c:pt idx="1161">
                  <c:v>36</c:v>
                </c:pt>
                <c:pt idx="1162">
                  <c:v>37</c:v>
                </c:pt>
                <c:pt idx="1163">
                  <c:v>39</c:v>
                </c:pt>
                <c:pt idx="1164">
                  <c:v>41</c:v>
                </c:pt>
                <c:pt idx="1165">
                  <c:v>41</c:v>
                </c:pt>
                <c:pt idx="1166">
                  <c:v>39</c:v>
                </c:pt>
                <c:pt idx="1167">
                  <c:v>37</c:v>
                </c:pt>
                <c:pt idx="1168">
                  <c:v>35</c:v>
                </c:pt>
                <c:pt idx="1169">
                  <c:v>34</c:v>
                </c:pt>
                <c:pt idx="1170">
                  <c:v>33</c:v>
                </c:pt>
                <c:pt idx="1171">
                  <c:v>29</c:v>
                </c:pt>
                <c:pt idx="1172">
                  <c:v>27</c:v>
                </c:pt>
                <c:pt idx="1173">
                  <c:v>25</c:v>
                </c:pt>
                <c:pt idx="1174">
                  <c:v>20</c:v>
                </c:pt>
                <c:pt idx="1175">
                  <c:v>17</c:v>
                </c:pt>
                <c:pt idx="1176">
                  <c:v>17</c:v>
                </c:pt>
                <c:pt idx="1177">
                  <c:v>16</c:v>
                </c:pt>
                <c:pt idx="1178">
                  <c:v>17</c:v>
                </c:pt>
                <c:pt idx="1179">
                  <c:v>16</c:v>
                </c:pt>
                <c:pt idx="1180">
                  <c:v>15</c:v>
                </c:pt>
                <c:pt idx="1181">
                  <c:v>15</c:v>
                </c:pt>
                <c:pt idx="1182">
                  <c:v>16</c:v>
                </c:pt>
                <c:pt idx="1183">
                  <c:v>15</c:v>
                </c:pt>
                <c:pt idx="1184">
                  <c:v>13</c:v>
                </c:pt>
                <c:pt idx="1185">
                  <c:v>14</c:v>
                </c:pt>
                <c:pt idx="1186">
                  <c:v>15</c:v>
                </c:pt>
                <c:pt idx="1187">
                  <c:v>15</c:v>
                </c:pt>
                <c:pt idx="1188">
                  <c:v>13</c:v>
                </c:pt>
                <c:pt idx="1189">
                  <c:v>15</c:v>
                </c:pt>
                <c:pt idx="1190">
                  <c:v>18</c:v>
                </c:pt>
                <c:pt idx="1191">
                  <c:v>21</c:v>
                </c:pt>
                <c:pt idx="1192">
                  <c:v>23</c:v>
                </c:pt>
                <c:pt idx="1193">
                  <c:v>25</c:v>
                </c:pt>
                <c:pt idx="1194">
                  <c:v>25</c:v>
                </c:pt>
                <c:pt idx="1195">
                  <c:v>26</c:v>
                </c:pt>
                <c:pt idx="1196">
                  <c:v>25</c:v>
                </c:pt>
                <c:pt idx="1197">
                  <c:v>26</c:v>
                </c:pt>
                <c:pt idx="1198">
                  <c:v>25</c:v>
                </c:pt>
                <c:pt idx="1199">
                  <c:v>26</c:v>
                </c:pt>
                <c:pt idx="1200">
                  <c:v>27</c:v>
                </c:pt>
                <c:pt idx="1201">
                  <c:v>28</c:v>
                </c:pt>
                <c:pt idx="1202">
                  <c:v>29</c:v>
                </c:pt>
                <c:pt idx="1203">
                  <c:v>29</c:v>
                </c:pt>
                <c:pt idx="1204">
                  <c:v>30</c:v>
                </c:pt>
                <c:pt idx="1205">
                  <c:v>31</c:v>
                </c:pt>
                <c:pt idx="1206">
                  <c:v>32</c:v>
                </c:pt>
                <c:pt idx="1207">
                  <c:v>33</c:v>
                </c:pt>
                <c:pt idx="1208">
                  <c:v>34</c:v>
                </c:pt>
                <c:pt idx="1209">
                  <c:v>35</c:v>
                </c:pt>
                <c:pt idx="1210">
                  <c:v>34</c:v>
                </c:pt>
                <c:pt idx="1211">
                  <c:v>30</c:v>
                </c:pt>
                <c:pt idx="1212">
                  <c:v>29</c:v>
                </c:pt>
                <c:pt idx="1213">
                  <c:v>29</c:v>
                </c:pt>
                <c:pt idx="1214">
                  <c:v>30</c:v>
                </c:pt>
                <c:pt idx="1215">
                  <c:v>32</c:v>
                </c:pt>
                <c:pt idx="1216">
                  <c:v>32</c:v>
                </c:pt>
                <c:pt idx="1217">
                  <c:v>33</c:v>
                </c:pt>
                <c:pt idx="1218">
                  <c:v>31</c:v>
                </c:pt>
                <c:pt idx="1219">
                  <c:v>31</c:v>
                </c:pt>
                <c:pt idx="1220">
                  <c:v>31</c:v>
                </c:pt>
                <c:pt idx="1221">
                  <c:v>31</c:v>
                </c:pt>
                <c:pt idx="1222">
                  <c:v>29</c:v>
                </c:pt>
                <c:pt idx="1223">
                  <c:v>29</c:v>
                </c:pt>
                <c:pt idx="1224">
                  <c:v>30</c:v>
                </c:pt>
                <c:pt idx="1225">
                  <c:v>30</c:v>
                </c:pt>
                <c:pt idx="1226">
                  <c:v>30</c:v>
                </c:pt>
                <c:pt idx="1227">
                  <c:v>29</c:v>
                </c:pt>
                <c:pt idx="1228">
                  <c:v>28</c:v>
                </c:pt>
                <c:pt idx="1229">
                  <c:v>29</c:v>
                </c:pt>
                <c:pt idx="1230">
                  <c:v>29</c:v>
                </c:pt>
                <c:pt idx="1231">
                  <c:v>29</c:v>
                </c:pt>
                <c:pt idx="1232">
                  <c:v>27</c:v>
                </c:pt>
                <c:pt idx="1233">
                  <c:v>28</c:v>
                </c:pt>
                <c:pt idx="1234">
                  <c:v>29</c:v>
                </c:pt>
                <c:pt idx="1235">
                  <c:v>29</c:v>
                </c:pt>
                <c:pt idx="1236">
                  <c:v>30</c:v>
                </c:pt>
                <c:pt idx="1237">
                  <c:v>29</c:v>
                </c:pt>
                <c:pt idx="1238">
                  <c:v>28</c:v>
                </c:pt>
                <c:pt idx="1239">
                  <c:v>26</c:v>
                </c:pt>
                <c:pt idx="1240">
                  <c:v>24</c:v>
                </c:pt>
                <c:pt idx="1241">
                  <c:v>25</c:v>
                </c:pt>
                <c:pt idx="1242">
                  <c:v>24</c:v>
                </c:pt>
                <c:pt idx="1243">
                  <c:v>22</c:v>
                </c:pt>
                <c:pt idx="1244">
                  <c:v>20</c:v>
                </c:pt>
                <c:pt idx="1245">
                  <c:v>18</c:v>
                </c:pt>
                <c:pt idx="1246">
                  <c:v>17</c:v>
                </c:pt>
                <c:pt idx="1247">
                  <c:v>18</c:v>
                </c:pt>
                <c:pt idx="1248">
                  <c:v>19</c:v>
                </c:pt>
                <c:pt idx="1249">
                  <c:v>21</c:v>
                </c:pt>
                <c:pt idx="1250">
                  <c:v>24</c:v>
                </c:pt>
                <c:pt idx="1251">
                  <c:v>26</c:v>
                </c:pt>
                <c:pt idx="1252">
                  <c:v>24</c:v>
                </c:pt>
                <c:pt idx="1253">
                  <c:v>24</c:v>
                </c:pt>
                <c:pt idx="1254">
                  <c:v>25</c:v>
                </c:pt>
                <c:pt idx="1255">
                  <c:v>23</c:v>
                </c:pt>
                <c:pt idx="1256">
                  <c:v>23</c:v>
                </c:pt>
                <c:pt idx="1257">
                  <c:v>25</c:v>
                </c:pt>
                <c:pt idx="1258">
                  <c:v>27</c:v>
                </c:pt>
                <c:pt idx="1259">
                  <c:v>28</c:v>
                </c:pt>
                <c:pt idx="1260">
                  <c:v>30</c:v>
                </c:pt>
                <c:pt idx="1261">
                  <c:v>31</c:v>
                </c:pt>
                <c:pt idx="1262">
                  <c:v>31</c:v>
                </c:pt>
                <c:pt idx="1263">
                  <c:v>31</c:v>
                </c:pt>
                <c:pt idx="1264">
                  <c:v>32</c:v>
                </c:pt>
                <c:pt idx="1265">
                  <c:v>31</c:v>
                </c:pt>
                <c:pt idx="1266">
                  <c:v>31</c:v>
                </c:pt>
                <c:pt idx="1267">
                  <c:v>28</c:v>
                </c:pt>
                <c:pt idx="1268">
                  <c:v>26</c:v>
                </c:pt>
                <c:pt idx="1269">
                  <c:v>25</c:v>
                </c:pt>
                <c:pt idx="1270">
                  <c:v>25</c:v>
                </c:pt>
                <c:pt idx="1271">
                  <c:v>25</c:v>
                </c:pt>
                <c:pt idx="1272">
                  <c:v>22</c:v>
                </c:pt>
                <c:pt idx="1273">
                  <c:v>22</c:v>
                </c:pt>
                <c:pt idx="1274">
                  <c:v>21</c:v>
                </c:pt>
                <c:pt idx="1275">
                  <c:v>19</c:v>
                </c:pt>
                <c:pt idx="1276">
                  <c:v>16</c:v>
                </c:pt>
                <c:pt idx="1277">
                  <c:v>18</c:v>
                </c:pt>
                <c:pt idx="1278">
                  <c:v>18</c:v>
                </c:pt>
                <c:pt idx="1279">
                  <c:v>19</c:v>
                </c:pt>
                <c:pt idx="1280">
                  <c:v>21</c:v>
                </c:pt>
                <c:pt idx="1281">
                  <c:v>25</c:v>
                </c:pt>
                <c:pt idx="1282">
                  <c:v>27</c:v>
                </c:pt>
                <c:pt idx="1283">
                  <c:v>30</c:v>
                </c:pt>
                <c:pt idx="1284">
                  <c:v>31</c:v>
                </c:pt>
                <c:pt idx="1285">
                  <c:v>32</c:v>
                </c:pt>
                <c:pt idx="1286">
                  <c:v>33</c:v>
                </c:pt>
                <c:pt idx="1287">
                  <c:v>34</c:v>
                </c:pt>
                <c:pt idx="1288">
                  <c:v>33</c:v>
                </c:pt>
                <c:pt idx="1289">
                  <c:v>31</c:v>
                </c:pt>
                <c:pt idx="1290">
                  <c:v>30</c:v>
                </c:pt>
                <c:pt idx="1291">
                  <c:v>28</c:v>
                </c:pt>
                <c:pt idx="1292">
                  <c:v>26</c:v>
                </c:pt>
                <c:pt idx="1293">
                  <c:v>24</c:v>
                </c:pt>
                <c:pt idx="1294">
                  <c:v>22</c:v>
                </c:pt>
                <c:pt idx="1295">
                  <c:v>24</c:v>
                </c:pt>
                <c:pt idx="1296">
                  <c:v>26</c:v>
                </c:pt>
                <c:pt idx="1297">
                  <c:v>27</c:v>
                </c:pt>
                <c:pt idx="1298">
                  <c:v>29</c:v>
                </c:pt>
                <c:pt idx="1299">
                  <c:v>31</c:v>
                </c:pt>
                <c:pt idx="1300">
                  <c:v>32</c:v>
                </c:pt>
                <c:pt idx="1301">
                  <c:v>34</c:v>
                </c:pt>
                <c:pt idx="1302">
                  <c:v>35</c:v>
                </c:pt>
                <c:pt idx="1303">
                  <c:v>36</c:v>
                </c:pt>
                <c:pt idx="1304">
                  <c:v>37</c:v>
                </c:pt>
                <c:pt idx="1305">
                  <c:v>36</c:v>
                </c:pt>
                <c:pt idx="1306">
                  <c:v>35</c:v>
                </c:pt>
                <c:pt idx="1307">
                  <c:v>35</c:v>
                </c:pt>
                <c:pt idx="1308">
                  <c:v>35</c:v>
                </c:pt>
                <c:pt idx="1309">
                  <c:v>35</c:v>
                </c:pt>
                <c:pt idx="1310">
                  <c:v>33</c:v>
                </c:pt>
                <c:pt idx="1311">
                  <c:v>33</c:v>
                </c:pt>
                <c:pt idx="1312">
                  <c:v>33</c:v>
                </c:pt>
                <c:pt idx="1313">
                  <c:v>31</c:v>
                </c:pt>
                <c:pt idx="1314">
                  <c:v>29</c:v>
                </c:pt>
                <c:pt idx="1315">
                  <c:v>27</c:v>
                </c:pt>
                <c:pt idx="1316">
                  <c:v>29</c:v>
                </c:pt>
                <c:pt idx="1317">
                  <c:v>28</c:v>
                </c:pt>
                <c:pt idx="1318">
                  <c:v>26</c:v>
                </c:pt>
                <c:pt idx="1319">
                  <c:v>25</c:v>
                </c:pt>
                <c:pt idx="1320">
                  <c:v>26</c:v>
                </c:pt>
                <c:pt idx="1321">
                  <c:v>27</c:v>
                </c:pt>
                <c:pt idx="1322">
                  <c:v>24</c:v>
                </c:pt>
                <c:pt idx="1323">
                  <c:v>21</c:v>
                </c:pt>
                <c:pt idx="1324">
                  <c:v>21</c:v>
                </c:pt>
                <c:pt idx="1325">
                  <c:v>22</c:v>
                </c:pt>
                <c:pt idx="1326">
                  <c:v>21</c:v>
                </c:pt>
                <c:pt idx="1327">
                  <c:v>21</c:v>
                </c:pt>
                <c:pt idx="1328">
                  <c:v>23</c:v>
                </c:pt>
                <c:pt idx="1329">
                  <c:v>25</c:v>
                </c:pt>
                <c:pt idx="1330">
                  <c:v>28</c:v>
                </c:pt>
                <c:pt idx="1331">
                  <c:v>30</c:v>
                </c:pt>
                <c:pt idx="1332">
                  <c:v>32</c:v>
                </c:pt>
                <c:pt idx="1333">
                  <c:v>34</c:v>
                </c:pt>
                <c:pt idx="1334">
                  <c:v>35</c:v>
                </c:pt>
                <c:pt idx="1335">
                  <c:v>36</c:v>
                </c:pt>
                <c:pt idx="1336">
                  <c:v>36</c:v>
                </c:pt>
                <c:pt idx="1337">
                  <c:v>37</c:v>
                </c:pt>
                <c:pt idx="1338">
                  <c:v>35</c:v>
                </c:pt>
                <c:pt idx="1339">
                  <c:v>32</c:v>
                </c:pt>
                <c:pt idx="1340">
                  <c:v>26</c:v>
                </c:pt>
                <c:pt idx="1341">
                  <c:v>21</c:v>
                </c:pt>
                <c:pt idx="1342">
                  <c:v>19</c:v>
                </c:pt>
                <c:pt idx="1343">
                  <c:v>17</c:v>
                </c:pt>
                <c:pt idx="1344">
                  <c:v>16</c:v>
                </c:pt>
                <c:pt idx="1345">
                  <c:v>16</c:v>
                </c:pt>
                <c:pt idx="1346">
                  <c:v>16</c:v>
                </c:pt>
                <c:pt idx="1347">
                  <c:v>17</c:v>
                </c:pt>
                <c:pt idx="1348">
                  <c:v>15</c:v>
                </c:pt>
                <c:pt idx="1349">
                  <c:v>10</c:v>
                </c:pt>
                <c:pt idx="1350">
                  <c:v>8</c:v>
                </c:pt>
                <c:pt idx="1351">
                  <c:v>6</c:v>
                </c:pt>
                <c:pt idx="1352">
                  <c:v>5</c:v>
                </c:pt>
                <c:pt idx="1353">
                  <c:v>4</c:v>
                </c:pt>
                <c:pt idx="1354">
                  <c:v>4</c:v>
                </c:pt>
                <c:pt idx="1355">
                  <c:v>4</c:v>
                </c:pt>
                <c:pt idx="1356">
                  <c:v>0</c:v>
                </c:pt>
                <c:pt idx="1357">
                  <c:v>6</c:v>
                </c:pt>
                <c:pt idx="1358">
                  <c:v>5</c:v>
                </c:pt>
                <c:pt idx="1359">
                  <c:v>5</c:v>
                </c:pt>
                <c:pt idx="1360">
                  <c:v>3</c:v>
                </c:pt>
                <c:pt idx="1361">
                  <c:v>2</c:v>
                </c:pt>
                <c:pt idx="1362">
                  <c:v>1</c:v>
                </c:pt>
                <c:pt idx="1363">
                  <c:v>7</c:v>
                </c:pt>
                <c:pt idx="1364">
                  <c:v>10</c:v>
                </c:pt>
                <c:pt idx="1365">
                  <c:v>10</c:v>
                </c:pt>
                <c:pt idx="1366">
                  <c:v>16</c:v>
                </c:pt>
                <c:pt idx="1367">
                  <c:v>16</c:v>
                </c:pt>
                <c:pt idx="1368">
                  <c:v>16</c:v>
                </c:pt>
                <c:pt idx="1369">
                  <c:v>16</c:v>
                </c:pt>
                <c:pt idx="1370">
                  <c:v>17</c:v>
                </c:pt>
                <c:pt idx="1371">
                  <c:v>18</c:v>
                </c:pt>
                <c:pt idx="1372">
                  <c:v>20</c:v>
                </c:pt>
                <c:pt idx="1373">
                  <c:v>22</c:v>
                </c:pt>
                <c:pt idx="1374">
                  <c:v>24</c:v>
                </c:pt>
                <c:pt idx="1375">
                  <c:v>24</c:v>
                </c:pt>
                <c:pt idx="1376">
                  <c:v>24</c:v>
                </c:pt>
                <c:pt idx="1377">
                  <c:v>26</c:v>
                </c:pt>
                <c:pt idx="1378">
                  <c:v>29</c:v>
                </c:pt>
                <c:pt idx="1379">
                  <c:v>31</c:v>
                </c:pt>
                <c:pt idx="1380">
                  <c:v>32</c:v>
                </c:pt>
                <c:pt idx="1381">
                  <c:v>25</c:v>
                </c:pt>
                <c:pt idx="1382">
                  <c:v>23</c:v>
                </c:pt>
                <c:pt idx="1383">
                  <c:v>22</c:v>
                </c:pt>
                <c:pt idx="1384">
                  <c:v>22</c:v>
                </c:pt>
                <c:pt idx="1385">
                  <c:v>20</c:v>
                </c:pt>
                <c:pt idx="1386">
                  <c:v>17</c:v>
                </c:pt>
                <c:pt idx="1387">
                  <c:v>16</c:v>
                </c:pt>
                <c:pt idx="1388">
                  <c:v>18</c:v>
                </c:pt>
                <c:pt idx="1389">
                  <c:v>19</c:v>
                </c:pt>
                <c:pt idx="1390">
                  <c:v>23</c:v>
                </c:pt>
                <c:pt idx="1391">
                  <c:v>26</c:v>
                </c:pt>
                <c:pt idx="1392">
                  <c:v>28</c:v>
                </c:pt>
                <c:pt idx="1393">
                  <c:v>29</c:v>
                </c:pt>
                <c:pt idx="1394">
                  <c:v>27</c:v>
                </c:pt>
                <c:pt idx="1395">
                  <c:v>25</c:v>
                </c:pt>
                <c:pt idx="1396">
                  <c:v>20</c:v>
                </c:pt>
                <c:pt idx="1397">
                  <c:v>18</c:v>
                </c:pt>
                <c:pt idx="1398">
                  <c:v>16</c:v>
                </c:pt>
                <c:pt idx="1399">
                  <c:v>14</c:v>
                </c:pt>
                <c:pt idx="1400">
                  <c:v>12</c:v>
                </c:pt>
                <c:pt idx="1401">
                  <c:v>12</c:v>
                </c:pt>
                <c:pt idx="1402">
                  <c:v>15</c:v>
                </c:pt>
                <c:pt idx="1403">
                  <c:v>16</c:v>
                </c:pt>
                <c:pt idx="1404">
                  <c:v>12</c:v>
                </c:pt>
                <c:pt idx="1405">
                  <c:v>11</c:v>
                </c:pt>
                <c:pt idx="1406">
                  <c:v>11</c:v>
                </c:pt>
                <c:pt idx="1407">
                  <c:v>14</c:v>
                </c:pt>
                <c:pt idx="1408">
                  <c:v>17</c:v>
                </c:pt>
                <c:pt idx="1409">
                  <c:v>19</c:v>
                </c:pt>
                <c:pt idx="1410">
                  <c:v>19</c:v>
                </c:pt>
                <c:pt idx="1411">
                  <c:v>16</c:v>
                </c:pt>
                <c:pt idx="1412">
                  <c:v>14</c:v>
                </c:pt>
                <c:pt idx="1413">
                  <c:v>13</c:v>
                </c:pt>
                <c:pt idx="1414">
                  <c:v>13</c:v>
                </c:pt>
                <c:pt idx="1415">
                  <c:v>15</c:v>
                </c:pt>
                <c:pt idx="1416">
                  <c:v>17</c:v>
                </c:pt>
                <c:pt idx="1417">
                  <c:v>17</c:v>
                </c:pt>
                <c:pt idx="1418">
                  <c:v>17</c:v>
                </c:pt>
                <c:pt idx="1419">
                  <c:v>19</c:v>
                </c:pt>
                <c:pt idx="1420">
                  <c:v>17</c:v>
                </c:pt>
                <c:pt idx="1421">
                  <c:v>15</c:v>
                </c:pt>
                <c:pt idx="1422">
                  <c:v>14</c:v>
                </c:pt>
                <c:pt idx="1423">
                  <c:v>15</c:v>
                </c:pt>
                <c:pt idx="1424">
                  <c:v>16</c:v>
                </c:pt>
                <c:pt idx="1425">
                  <c:v>17</c:v>
                </c:pt>
                <c:pt idx="1426">
                  <c:v>18</c:v>
                </c:pt>
                <c:pt idx="1427">
                  <c:v>18</c:v>
                </c:pt>
                <c:pt idx="1428">
                  <c:v>20</c:v>
                </c:pt>
                <c:pt idx="1429">
                  <c:v>23</c:v>
                </c:pt>
                <c:pt idx="1430">
                  <c:v>25</c:v>
                </c:pt>
                <c:pt idx="1431">
                  <c:v>26</c:v>
                </c:pt>
                <c:pt idx="1432">
                  <c:v>26</c:v>
                </c:pt>
                <c:pt idx="1433">
                  <c:v>24</c:v>
                </c:pt>
                <c:pt idx="1434">
                  <c:v>23</c:v>
                </c:pt>
                <c:pt idx="1435">
                  <c:v>25</c:v>
                </c:pt>
                <c:pt idx="1436">
                  <c:v>26</c:v>
                </c:pt>
                <c:pt idx="1437">
                  <c:v>23</c:v>
                </c:pt>
                <c:pt idx="1438">
                  <c:v>21</c:v>
                </c:pt>
                <c:pt idx="1439">
                  <c:v>20</c:v>
                </c:pt>
                <c:pt idx="1440">
                  <c:v>17</c:v>
                </c:pt>
                <c:pt idx="1441">
                  <c:v>15</c:v>
                </c:pt>
                <c:pt idx="1442">
                  <c:v>15</c:v>
                </c:pt>
                <c:pt idx="1443">
                  <c:v>18</c:v>
                </c:pt>
                <c:pt idx="1444">
                  <c:v>21</c:v>
                </c:pt>
                <c:pt idx="1445">
                  <c:v>24</c:v>
                </c:pt>
                <c:pt idx="1446">
                  <c:v>23</c:v>
                </c:pt>
                <c:pt idx="1447">
                  <c:v>20</c:v>
                </c:pt>
                <c:pt idx="1448">
                  <c:v>16</c:v>
                </c:pt>
                <c:pt idx="1449">
                  <c:v>16</c:v>
                </c:pt>
                <c:pt idx="1450">
                  <c:v>20</c:v>
                </c:pt>
                <c:pt idx="1451">
                  <c:v>23</c:v>
                </c:pt>
                <c:pt idx="1452">
                  <c:v>25</c:v>
                </c:pt>
                <c:pt idx="1453">
                  <c:v>27</c:v>
                </c:pt>
                <c:pt idx="1454">
                  <c:v>29</c:v>
                </c:pt>
                <c:pt idx="1455">
                  <c:v>31</c:v>
                </c:pt>
                <c:pt idx="1456">
                  <c:v>33</c:v>
                </c:pt>
                <c:pt idx="1457">
                  <c:v>34</c:v>
                </c:pt>
                <c:pt idx="1458">
                  <c:v>35</c:v>
                </c:pt>
                <c:pt idx="1459">
                  <c:v>36</c:v>
                </c:pt>
                <c:pt idx="1460">
                  <c:v>37</c:v>
                </c:pt>
                <c:pt idx="1461">
                  <c:v>38</c:v>
                </c:pt>
                <c:pt idx="1462">
                  <c:v>38</c:v>
                </c:pt>
                <c:pt idx="1463">
                  <c:v>39</c:v>
                </c:pt>
                <c:pt idx="1464">
                  <c:v>39</c:v>
                </c:pt>
                <c:pt idx="1465">
                  <c:v>40</c:v>
                </c:pt>
                <c:pt idx="1466">
                  <c:v>40</c:v>
                </c:pt>
                <c:pt idx="1467">
                  <c:v>41</c:v>
                </c:pt>
                <c:pt idx="1468">
                  <c:v>41</c:v>
                </c:pt>
                <c:pt idx="1469">
                  <c:v>42</c:v>
                </c:pt>
                <c:pt idx="1470">
                  <c:v>43</c:v>
                </c:pt>
                <c:pt idx="1471">
                  <c:v>43</c:v>
                </c:pt>
                <c:pt idx="1472">
                  <c:v>45</c:v>
                </c:pt>
                <c:pt idx="1473">
                  <c:v>45</c:v>
                </c:pt>
                <c:pt idx="1474">
                  <c:v>45</c:v>
                </c:pt>
                <c:pt idx="1475">
                  <c:v>43</c:v>
                </c:pt>
                <c:pt idx="1476">
                  <c:v>40</c:v>
                </c:pt>
                <c:pt idx="1477">
                  <c:v>38</c:v>
                </c:pt>
                <c:pt idx="1478">
                  <c:v>35</c:v>
                </c:pt>
                <c:pt idx="1479">
                  <c:v>32</c:v>
                </c:pt>
                <c:pt idx="1480">
                  <c:v>31</c:v>
                </c:pt>
                <c:pt idx="1481">
                  <c:v>29</c:v>
                </c:pt>
                <c:pt idx="1482">
                  <c:v>27</c:v>
                </c:pt>
                <c:pt idx="1483">
                  <c:v>25</c:v>
                </c:pt>
                <c:pt idx="1484">
                  <c:v>24</c:v>
                </c:pt>
                <c:pt idx="1485">
                  <c:v>24</c:v>
                </c:pt>
                <c:pt idx="1486">
                  <c:v>23</c:v>
                </c:pt>
                <c:pt idx="1487">
                  <c:v>23</c:v>
                </c:pt>
                <c:pt idx="1488">
                  <c:v>24</c:v>
                </c:pt>
                <c:pt idx="1489">
                  <c:v>24</c:v>
                </c:pt>
                <c:pt idx="1490">
                  <c:v>22</c:v>
                </c:pt>
                <c:pt idx="1491">
                  <c:v>21</c:v>
                </c:pt>
                <c:pt idx="1492">
                  <c:v>19</c:v>
                </c:pt>
                <c:pt idx="1493">
                  <c:v>16</c:v>
                </c:pt>
                <c:pt idx="1494">
                  <c:v>15</c:v>
                </c:pt>
                <c:pt idx="1495">
                  <c:v>13</c:v>
                </c:pt>
                <c:pt idx="1496">
                  <c:v>11</c:v>
                </c:pt>
                <c:pt idx="1497">
                  <c:v>11</c:v>
                </c:pt>
                <c:pt idx="1498">
                  <c:v>10</c:v>
                </c:pt>
                <c:pt idx="1499">
                  <c:v>9</c:v>
                </c:pt>
                <c:pt idx="1500">
                  <c:v>8</c:v>
                </c:pt>
                <c:pt idx="1501">
                  <c:v>7</c:v>
                </c:pt>
                <c:pt idx="1502">
                  <c:v>6</c:v>
                </c:pt>
                <c:pt idx="1503">
                  <c:v>6</c:v>
                </c:pt>
                <c:pt idx="1504">
                  <c:v>5</c:v>
                </c:pt>
                <c:pt idx="1505">
                  <c:v>4</c:v>
                </c:pt>
                <c:pt idx="1506">
                  <c:v>4</c:v>
                </c:pt>
                <c:pt idx="1507">
                  <c:v>4</c:v>
                </c:pt>
                <c:pt idx="1508">
                  <c:v>4</c:v>
                </c:pt>
                <c:pt idx="1509">
                  <c:v>0</c:v>
                </c:pt>
                <c:pt idx="1510">
                  <c:v>0</c:v>
                </c:pt>
                <c:pt idx="1511">
                  <c:v>0</c:v>
                </c:pt>
                <c:pt idx="1512">
                  <c:v>0</c:v>
                </c:pt>
                <c:pt idx="1513">
                  <c:v>0</c:v>
                </c:pt>
                <c:pt idx="1514">
                  <c:v>0</c:v>
                </c:pt>
                <c:pt idx="1515">
                  <c:v>0</c:v>
                </c:pt>
                <c:pt idx="1516">
                  <c:v>0</c:v>
                </c:pt>
                <c:pt idx="1517">
                  <c:v>0</c:v>
                </c:pt>
                <c:pt idx="1518">
                  <c:v>0</c:v>
                </c:pt>
                <c:pt idx="1519">
                  <c:v>0</c:v>
                </c:pt>
                <c:pt idx="1520">
                  <c:v>0</c:v>
                </c:pt>
                <c:pt idx="1521">
                  <c:v>0</c:v>
                </c:pt>
                <c:pt idx="1522">
                  <c:v>0</c:v>
                </c:pt>
                <c:pt idx="1523">
                  <c:v>0</c:v>
                </c:pt>
                <c:pt idx="1524">
                  <c:v>0</c:v>
                </c:pt>
                <c:pt idx="1525">
                  <c:v>0</c:v>
                </c:pt>
                <c:pt idx="1526">
                  <c:v>0</c:v>
                </c:pt>
                <c:pt idx="1527">
                  <c:v>0</c:v>
                </c:pt>
                <c:pt idx="1528">
                  <c:v>0</c:v>
                </c:pt>
                <c:pt idx="1529">
                  <c:v>0</c:v>
                </c:pt>
                <c:pt idx="1530">
                  <c:v>0</c:v>
                </c:pt>
                <c:pt idx="1531">
                  <c:v>0</c:v>
                </c:pt>
              </c:numCache>
            </c:numRef>
          </c:val>
        </c:ser>
        <c:marker val="1"/>
        <c:axId val="63364480"/>
        <c:axId val="64246528"/>
      </c:lineChart>
      <c:lineChart>
        <c:grouping val="standard"/>
        <c:ser>
          <c:idx val="1"/>
          <c:order val="1"/>
          <c:tx>
            <c:v>Fuel rate (ml/sec)</c:v>
          </c:tx>
          <c:spPr>
            <a:ln w="12700">
              <a:solidFill>
                <a:srgbClr val="FF0000"/>
              </a:solidFill>
            </a:ln>
          </c:spPr>
          <c:marker>
            <c:symbol val="none"/>
          </c:marker>
          <c:val>
            <c:numRef>
              <c:f>'sri001'!$AB$2:$AB$1533</c:f>
              <c:numCache>
                <c:formatCode>General</c:formatCode>
                <c:ptCount val="1532"/>
                <c:pt idx="0">
                  <c:v>1.9564406647777093E-3</c:v>
                </c:pt>
                <c:pt idx="1">
                  <c:v>5.6109438122389749E-2</c:v>
                </c:pt>
                <c:pt idx="2">
                  <c:v>1.0137695310957527E-3</c:v>
                </c:pt>
                <c:pt idx="3">
                  <c:v>5.2336334152419811E-3</c:v>
                </c:pt>
                <c:pt idx="4">
                  <c:v>2.1659397426932687E-2</c:v>
                </c:pt>
                <c:pt idx="5">
                  <c:v>1.0137695310957527E-3</c:v>
                </c:pt>
                <c:pt idx="6">
                  <c:v>1.4706870961220669E-2</c:v>
                </c:pt>
                <c:pt idx="7">
                  <c:v>4.2885812374471095E-2</c:v>
                </c:pt>
                <c:pt idx="8">
                  <c:v>6.5909997515232022E-2</c:v>
                </c:pt>
                <c:pt idx="9">
                  <c:v>7.1171787088498114E-3</c:v>
                </c:pt>
                <c:pt idx="10">
                  <c:v>1.24033681941173E-2</c:v>
                </c:pt>
                <c:pt idx="11">
                  <c:v>1.7576610941960197E-3</c:v>
                </c:pt>
                <c:pt idx="12">
                  <c:v>1.3757428510439663E-3</c:v>
                </c:pt>
                <c:pt idx="13">
                  <c:v>2.5984732550962352E-2</c:v>
                </c:pt>
                <c:pt idx="14">
                  <c:v>0.59704150800206157</c:v>
                </c:pt>
                <c:pt idx="15">
                  <c:v>1.9221138799856697E-2</c:v>
                </c:pt>
                <c:pt idx="16">
                  <c:v>2.315895586761979E-2</c:v>
                </c:pt>
                <c:pt idx="17">
                  <c:v>0.11663431007673007</c:v>
                </c:pt>
                <c:pt idx="18">
                  <c:v>8.541881339015131E-2</c:v>
                </c:pt>
                <c:pt idx="19">
                  <c:v>2.6842024933521409E-2</c:v>
                </c:pt>
                <c:pt idx="20">
                  <c:v>1.6700883380768135E-2</c:v>
                </c:pt>
                <c:pt idx="21">
                  <c:v>1.8891125285763297E-2</c:v>
                </c:pt>
                <c:pt idx="22">
                  <c:v>2.1606232364699877E-3</c:v>
                </c:pt>
                <c:pt idx="23">
                  <c:v>8.9356639593592743E-3</c:v>
                </c:pt>
                <c:pt idx="24">
                  <c:v>6.7852493222818874E-2</c:v>
                </c:pt>
                <c:pt idx="25">
                  <c:v>0.5144032570184166</c:v>
                </c:pt>
                <c:pt idx="26">
                  <c:v>2.2026780726446191E-2</c:v>
                </c:pt>
                <c:pt idx="27">
                  <c:v>8.9153048153705297E-2</c:v>
                </c:pt>
                <c:pt idx="28">
                  <c:v>0.14791816417293643</c:v>
                </c:pt>
                <c:pt idx="29">
                  <c:v>0.29050707508530732</c:v>
                </c:pt>
                <c:pt idx="30">
                  <c:v>4.8082299888649333E-3</c:v>
                </c:pt>
                <c:pt idx="31">
                  <c:v>0.16760348290361263</c:v>
                </c:pt>
                <c:pt idx="32">
                  <c:v>6.8843451803140512E-2</c:v>
                </c:pt>
                <c:pt idx="33">
                  <c:v>1.3907950329625461E-2</c:v>
                </c:pt>
                <c:pt idx="34">
                  <c:v>4.8082299888649333E-3</c:v>
                </c:pt>
                <c:pt idx="35">
                  <c:v>8.1831814555786545E-2</c:v>
                </c:pt>
                <c:pt idx="36">
                  <c:v>0.14791816417293643</c:v>
                </c:pt>
                <c:pt idx="37">
                  <c:v>0.22392074522759156</c:v>
                </c:pt>
                <c:pt idx="38">
                  <c:v>0.12510740396477552</c:v>
                </c:pt>
                <c:pt idx="39">
                  <c:v>0.22086423254933549</c:v>
                </c:pt>
                <c:pt idx="40">
                  <c:v>2.9088592108376641E-2</c:v>
                </c:pt>
                <c:pt idx="41">
                  <c:v>4.1361701466892187E-3</c:v>
                </c:pt>
                <c:pt idx="42">
                  <c:v>0.27883371781649718</c:v>
                </c:pt>
                <c:pt idx="43">
                  <c:v>1.1928146023290519E-2</c:v>
                </c:pt>
                <c:pt idx="44">
                  <c:v>0.18464395300518721</c:v>
                </c:pt>
                <c:pt idx="45">
                  <c:v>3.4554571915811099E-4</c:v>
                </c:pt>
                <c:pt idx="46">
                  <c:v>1.038656973719928</c:v>
                </c:pt>
                <c:pt idx="47">
                  <c:v>4.5554957612555673E-2</c:v>
                </c:pt>
                <c:pt idx="48">
                  <c:v>2.6842024933521398E-2</c:v>
                </c:pt>
                <c:pt idx="49">
                  <c:v>0.14385700130644949</c:v>
                </c:pt>
                <c:pt idx="50">
                  <c:v>0.12164985070961279</c:v>
                </c:pt>
                <c:pt idx="51">
                  <c:v>9.5720490445926343E-2</c:v>
                </c:pt>
                <c:pt idx="52">
                  <c:v>1.0794381370079199E-2</c:v>
                </c:pt>
                <c:pt idx="53">
                  <c:v>0.11828378990614564</c:v>
                </c:pt>
                <c:pt idx="54">
                  <c:v>0.27130831764577873</c:v>
                </c:pt>
                <c:pt idx="55">
                  <c:v>3.7540382429473865E-3</c:v>
                </c:pt>
                <c:pt idx="56">
                  <c:v>0.45529253982211826</c:v>
                </c:pt>
                <c:pt idx="57">
                  <c:v>1.2164164067410606E-2</c:v>
                </c:pt>
                <c:pt idx="58">
                  <c:v>0.26398205173584993</c:v>
                </c:pt>
                <c:pt idx="59">
                  <c:v>6.4958111118798123E-2</c:v>
                </c:pt>
                <c:pt idx="60">
                  <c:v>3.68069649037948E-2</c:v>
                </c:pt>
                <c:pt idx="61">
                  <c:v>0.33756099048422666</c:v>
                </c:pt>
                <c:pt idx="62">
                  <c:v>0.32848157168784314</c:v>
                </c:pt>
                <c:pt idx="63">
                  <c:v>0.56557207083581451</c:v>
                </c:pt>
                <c:pt idx="64">
                  <c:v>5.8640607788693691E-2</c:v>
                </c:pt>
                <c:pt idx="65">
                  <c:v>2.1296907494223999E-2</c:v>
                </c:pt>
                <c:pt idx="66">
                  <c:v>0.30265958991273245</c:v>
                </c:pt>
                <c:pt idx="67">
                  <c:v>4.9099148241611983E-2</c:v>
                </c:pt>
                <c:pt idx="68">
                  <c:v>1.7305832691901959E-2</c:v>
                </c:pt>
                <c:pt idx="69">
                  <c:v>0.1585605953588452</c:v>
                </c:pt>
                <c:pt idx="70">
                  <c:v>1.3907950329625461E-2</c:v>
                </c:pt>
                <c:pt idx="71">
                  <c:v>0.19245109280851211</c:v>
                </c:pt>
                <c:pt idx="72">
                  <c:v>1.24033681941173E-2</c:v>
                </c:pt>
                <c:pt idx="73">
                  <c:v>0.28656366488990404</c:v>
                </c:pt>
                <c:pt idx="74">
                  <c:v>4.2885812374471095E-2</c:v>
                </c:pt>
                <c:pt idx="75">
                  <c:v>0.12865893651581323</c:v>
                </c:pt>
                <c:pt idx="76">
                  <c:v>0.27504579106042132</c:v>
                </c:pt>
                <c:pt idx="77">
                  <c:v>5.4477682647054784E-2</c:v>
                </c:pt>
                <c:pt idx="78">
                  <c:v>0.18721151661868518</c:v>
                </c:pt>
                <c:pt idx="79">
                  <c:v>1.7576610941960197E-3</c:v>
                </c:pt>
                <c:pt idx="80">
                  <c:v>0.11181652556584454</c:v>
                </c:pt>
                <c:pt idx="81">
                  <c:v>0.27883371781649718</c:v>
                </c:pt>
                <c:pt idx="82">
                  <c:v>3.7540382429473865E-3</c:v>
                </c:pt>
                <c:pt idx="83">
                  <c:v>3.8797114083217771E-3</c:v>
                </c:pt>
                <c:pt idx="84">
                  <c:v>0.16077605143790541</c:v>
                </c:pt>
                <c:pt idx="85">
                  <c:v>0.39209329297163337</c:v>
                </c:pt>
                <c:pt idx="86">
                  <c:v>1.4706870961220669E-2</c:v>
                </c:pt>
                <c:pt idx="87">
                  <c:v>1.6111942006907336E-2</c:v>
                </c:pt>
                <c:pt idx="88">
                  <c:v>1.4545202938624162</c:v>
                </c:pt>
                <c:pt idx="89">
                  <c:v>0.38679680377920089</c:v>
                </c:pt>
                <c:pt idx="90">
                  <c:v>1.553858497440672E-2</c:v>
                </c:pt>
                <c:pt idx="91">
                  <c:v>1.5349712527689776</c:v>
                </c:pt>
                <c:pt idx="92">
                  <c:v>2.1606232364699877E-3</c:v>
                </c:pt>
                <c:pt idx="93">
                  <c:v>0.70224115424775668</c:v>
                </c:pt>
                <c:pt idx="94">
                  <c:v>6.6874733728651159E-2</c:v>
                </c:pt>
                <c:pt idx="95">
                  <c:v>3.0997503142810155E-2</c:v>
                </c:pt>
                <c:pt idx="96">
                  <c:v>1.8563845299694316E-3</c:v>
                </c:pt>
                <c:pt idx="97">
                  <c:v>0.35646689537718917</c:v>
                </c:pt>
                <c:pt idx="98">
                  <c:v>5.5268929278823797E-3</c:v>
                </c:pt>
                <c:pt idx="99">
                  <c:v>3.3011596194498949E-2</c:v>
                </c:pt>
                <c:pt idx="100">
                  <c:v>1.3140530080033389E-2</c:v>
                </c:pt>
                <c:pt idx="101">
                  <c:v>1.8563845299694316E-3</c:v>
                </c:pt>
                <c:pt idx="102">
                  <c:v>8.9153048153705297E-2</c:v>
                </c:pt>
                <c:pt idx="103">
                  <c:v>2.919967450748E-3</c:v>
                </c:pt>
                <c:pt idx="104">
                  <c:v>3.4059884824604661E-2</c:v>
                </c:pt>
                <c:pt idx="105">
                  <c:v>3.9141162400460644E-2</c:v>
                </c:pt>
                <c:pt idx="106">
                  <c:v>2.8171851924567101E-2</c:v>
                </c:pt>
                <c:pt idx="107">
                  <c:v>0.54305326522187269</c:v>
                </c:pt>
                <c:pt idx="108">
                  <c:v>7.547497467162112E-4</c:v>
                </c:pt>
                <c:pt idx="109">
                  <c:v>1.123878683442788E-2</c:v>
                </c:pt>
                <c:pt idx="110">
                  <c:v>7.4616346159860928E-3</c:v>
                </c:pt>
                <c:pt idx="111">
                  <c:v>1.8565507391114584E-2</c:v>
                </c:pt>
                <c:pt idx="112">
                  <c:v>4.6244914673279236E-2</c:v>
                </c:pt>
                <c:pt idx="113">
                  <c:v>3.3011596194498928E-2</c:v>
                </c:pt>
                <c:pt idx="114">
                  <c:v>6.7852493222818874E-2</c:v>
                </c:pt>
                <c:pt idx="115">
                  <c:v>0.23334008377016108</c:v>
                </c:pt>
                <c:pt idx="116">
                  <c:v>2.6842024933521398E-2</c:v>
                </c:pt>
                <c:pt idx="117">
                  <c:v>2.6956914029129474E-3</c:v>
                </c:pt>
                <c:pt idx="118">
                  <c:v>3.9141162400460658E-2</c:v>
                </c:pt>
                <c:pt idx="119">
                  <c:v>0.10568700128619568</c:v>
                </c:pt>
                <c:pt idx="120">
                  <c:v>0.18981374058940137</c:v>
                </c:pt>
                <c:pt idx="121">
                  <c:v>1.5823341481364002E-2</c:v>
                </c:pt>
                <c:pt idx="122">
                  <c:v>1.4170694381279698E-2</c:v>
                </c:pt>
                <c:pt idx="123">
                  <c:v>0.46781879070320975</c:v>
                </c:pt>
                <c:pt idx="124">
                  <c:v>7.4002552120221624E-2</c:v>
                </c:pt>
                <c:pt idx="125">
                  <c:v>2.817185192456708E-2</c:v>
                </c:pt>
                <c:pt idx="126">
                  <c:v>0.23334008377016102</c:v>
                </c:pt>
                <c:pt idx="127">
                  <c:v>3.0030250085381762E-2</c:v>
                </c:pt>
                <c:pt idx="128">
                  <c:v>0.21487279872394785</c:v>
                </c:pt>
                <c:pt idx="129">
                  <c:v>4.2885812374471095E-2</c:v>
                </c:pt>
                <c:pt idx="130">
                  <c:v>0.6217763748577505</c:v>
                </c:pt>
                <c:pt idx="131">
                  <c:v>2.6956914029129474E-3</c:v>
                </c:pt>
                <c:pt idx="132">
                  <c:v>1.6111942006907336E-2</c:v>
                </c:pt>
                <c:pt idx="133">
                  <c:v>5.1342565780819346E-2</c:v>
                </c:pt>
                <c:pt idx="134">
                  <c:v>4.3539737795342967E-2</c:v>
                </c:pt>
                <c:pt idx="135">
                  <c:v>0.13416805329094303</c:v>
                </c:pt>
                <c:pt idx="136">
                  <c:v>0.27883371781649718</c:v>
                </c:pt>
                <c:pt idx="137">
                  <c:v>2.8070776079397808E-3</c:v>
                </c:pt>
                <c:pt idx="138">
                  <c:v>0.11025318655089363</c:v>
                </c:pt>
                <c:pt idx="139">
                  <c:v>0.11181652556584454</c:v>
                </c:pt>
                <c:pt idx="140">
                  <c:v>1.0815188783700849</c:v>
                </c:pt>
                <c:pt idx="141">
                  <c:v>6.2177850666333176E-2</c:v>
                </c:pt>
                <c:pt idx="142">
                  <c:v>9.1312855370555279E-3</c:v>
                </c:pt>
                <c:pt idx="143">
                  <c:v>0.11663431007673007</c:v>
                </c:pt>
                <c:pt idx="144">
                  <c:v>0.14791816417293643</c:v>
                </c:pt>
                <c:pt idx="145">
                  <c:v>0.32403235967360194</c:v>
                </c:pt>
                <c:pt idx="146">
                  <c:v>5.877688615515403E-4</c:v>
                </c:pt>
                <c:pt idx="147">
                  <c:v>0.10274334329824852</c:v>
                </c:pt>
                <c:pt idx="148">
                  <c:v>0.13047074059908464</c:v>
                </c:pt>
                <c:pt idx="149">
                  <c:v>2.1296907494223999E-2</c:v>
                </c:pt>
                <c:pt idx="150">
                  <c:v>0.13230700280148691</c:v>
                </c:pt>
                <c:pt idx="151">
                  <c:v>0.20336136485849776</c:v>
                </c:pt>
                <c:pt idx="152">
                  <c:v>6.2177850666333176E-2</c:v>
                </c:pt>
                <c:pt idx="153">
                  <c:v>1.7305832691901959E-2</c:v>
                </c:pt>
                <c:pt idx="154">
                  <c:v>0.11828378990614564</c:v>
                </c:pt>
                <c:pt idx="155">
                  <c:v>1.9555607271258643E-2</c:v>
                </c:pt>
                <c:pt idx="156">
                  <c:v>1.0576608165040819E-2</c:v>
                </c:pt>
                <c:pt idx="157">
                  <c:v>1.7001330123303689E-2</c:v>
                </c:pt>
                <c:pt idx="158">
                  <c:v>0.39746128115495694</c:v>
                </c:pt>
                <c:pt idx="159">
                  <c:v>3.0343812294218852E-3</c:v>
                </c:pt>
                <c:pt idx="160">
                  <c:v>0.10130085465668441</c:v>
                </c:pt>
                <c:pt idx="161">
                  <c:v>1.1015094364823041E-2</c:v>
                </c:pt>
                <c:pt idx="162">
                  <c:v>1.0961936416375202</c:v>
                </c:pt>
                <c:pt idx="163">
                  <c:v>0.74124113088409771</c:v>
                </c:pt>
                <c:pt idx="164">
                  <c:v>1.7001330123303689E-2</c:v>
                </c:pt>
                <c:pt idx="165">
                  <c:v>1.5257621285578223E-2</c:v>
                </c:pt>
                <c:pt idx="166">
                  <c:v>2.919967450748E-3</c:v>
                </c:pt>
                <c:pt idx="167">
                  <c:v>2.3939441189404383E-2</c:v>
                </c:pt>
                <c:pt idx="168">
                  <c:v>7.8154531333914333E-3</c:v>
                </c:pt>
                <c:pt idx="169">
                  <c:v>1.123878683442788E-2</c:v>
                </c:pt>
                <c:pt idx="170">
                  <c:v>3.5076913328481317E-3</c:v>
                </c:pt>
                <c:pt idx="171">
                  <c:v>7.7268182372438557E-2</c:v>
                </c:pt>
                <c:pt idx="172">
                  <c:v>2.6956914029129474E-3</c:v>
                </c:pt>
                <c:pt idx="173">
                  <c:v>3.2678631604541966E-3</c:v>
                </c:pt>
                <c:pt idx="174">
                  <c:v>2.955626446797243E-2</c:v>
                </c:pt>
                <c:pt idx="175">
                  <c:v>0.10871067045100345</c:v>
                </c:pt>
                <c:pt idx="176">
                  <c:v>8.3011484437559652E-2</c:v>
                </c:pt>
                <c:pt idx="177">
                  <c:v>8.6646905309176306E-2</c:v>
                </c:pt>
                <c:pt idx="178">
                  <c:v>3.7372402348530802E-5</c:v>
                </c:pt>
                <c:pt idx="179">
                  <c:v>7.4616346159860928E-3</c:v>
                </c:pt>
                <c:pt idx="180">
                  <c:v>4.2670018320778288E-3</c:v>
                </c:pt>
                <c:pt idx="181">
                  <c:v>4.1361701466892187E-3</c:v>
                </c:pt>
                <c:pt idx="182">
                  <c:v>4.2670018320778288E-3</c:v>
                </c:pt>
                <c:pt idx="183">
                  <c:v>5.0594276925595906E-4</c:v>
                </c:pt>
                <c:pt idx="184">
                  <c:v>5.5288090408756492E-2</c:v>
                </c:pt>
                <c:pt idx="185">
                  <c:v>0.22392074522759176</c:v>
                </c:pt>
                <c:pt idx="186">
                  <c:v>4.7652896375608232E-2</c:v>
                </c:pt>
                <c:pt idx="187">
                  <c:v>0.15421781654913569</c:v>
                </c:pt>
                <c:pt idx="188">
                  <c:v>4.0070810756958316E-3</c:v>
                </c:pt>
                <c:pt idx="189">
                  <c:v>1.0137695310957527E-3</c:v>
                </c:pt>
                <c:pt idx="190">
                  <c:v>0.31103714485157524</c:v>
                </c:pt>
                <c:pt idx="191">
                  <c:v>8.3993456347404496E-4</c:v>
                </c:pt>
                <c:pt idx="192">
                  <c:v>5.3678069122447443E-2</c:v>
                </c:pt>
                <c:pt idx="193">
                  <c:v>8.6646905309176306E-2</c:v>
                </c:pt>
                <c:pt idx="194">
                  <c:v>8.178888744932231E-3</c:v>
                </c:pt>
                <c:pt idx="195">
                  <c:v>4.0975833417609707E-2</c:v>
                </c:pt>
                <c:pt idx="196">
                  <c:v>9.1727310134082821E-2</c:v>
                </c:pt>
                <c:pt idx="197">
                  <c:v>7.2882519762154053E-3</c:v>
                </c:pt>
                <c:pt idx="198">
                  <c:v>4.0975833417609707E-2</c:v>
                </c:pt>
                <c:pt idx="199">
                  <c:v>1.6111942006907336E-2</c:v>
                </c:pt>
                <c:pt idx="200">
                  <c:v>3.7540382429473865E-3</c:v>
                </c:pt>
                <c:pt idx="201">
                  <c:v>0.19783308522295326</c:v>
                </c:pt>
                <c:pt idx="202">
                  <c:v>5.7785546126607107E-2</c:v>
                </c:pt>
                <c:pt idx="203">
                  <c:v>0.19245109280851197</c:v>
                </c:pt>
                <c:pt idx="204">
                  <c:v>1.640443844266536E-2</c:v>
                </c:pt>
                <c:pt idx="205">
                  <c:v>3.0343812294218852E-3</c:v>
                </c:pt>
                <c:pt idx="206">
                  <c:v>2.4773500620682552E-3</c:v>
                </c:pt>
                <c:pt idx="207">
                  <c:v>3.68069649037948E-2</c:v>
                </c:pt>
                <c:pt idx="208">
                  <c:v>3.0997503142810141E-2</c:v>
                </c:pt>
                <c:pt idx="209">
                  <c:v>0.14385700130644949</c:v>
                </c:pt>
                <c:pt idx="210">
                  <c:v>5.2889106060948127E-2</c:v>
                </c:pt>
                <c:pt idx="211">
                  <c:v>0.33299084502907023</c:v>
                </c:pt>
                <c:pt idx="212">
                  <c:v>2.0939245751055019E-2</c:v>
                </c:pt>
                <c:pt idx="213">
                  <c:v>3.2678631604541966E-3</c:v>
                </c:pt>
                <c:pt idx="214">
                  <c:v>6.1375417567638094E-3</c:v>
                </c:pt>
                <c:pt idx="215">
                  <c:v>0.30265958991273245</c:v>
                </c:pt>
                <c:pt idx="216">
                  <c:v>0.27883371781649718</c:v>
                </c:pt>
                <c:pt idx="217">
                  <c:v>0.1978330852229532</c:v>
                </c:pt>
                <c:pt idx="218">
                  <c:v>0.36630697954039865</c:v>
                </c:pt>
                <c:pt idx="219">
                  <c:v>0.46151367472407184</c:v>
                </c:pt>
                <c:pt idx="220">
                  <c:v>0.38157086124588602</c:v>
                </c:pt>
                <c:pt idx="221">
                  <c:v>4.0356057955621048E-2</c:v>
                </c:pt>
                <c:pt idx="222">
                  <c:v>5.1342565780819367E-2</c:v>
                </c:pt>
                <c:pt idx="223">
                  <c:v>0.30265958991273245</c:v>
                </c:pt>
                <c:pt idx="224">
                  <c:v>2.919967450748E-3</c:v>
                </c:pt>
                <c:pt idx="225">
                  <c:v>9.4371542787493781E-2</c:v>
                </c:pt>
                <c:pt idx="226">
                  <c:v>8.7426479659012228E-3</c:v>
                </c:pt>
                <c:pt idx="227">
                  <c:v>1.1015094364823041E-2</c:v>
                </c:pt>
                <c:pt idx="228">
                  <c:v>5.3792801060783329E-3</c:v>
                </c:pt>
                <c:pt idx="229">
                  <c:v>0.34219282978532228</c:v>
                </c:pt>
                <c:pt idx="230">
                  <c:v>2.9088592108376641E-2</c:v>
                </c:pt>
                <c:pt idx="231">
                  <c:v>9.1312855370555279E-3</c:v>
                </c:pt>
                <c:pt idx="232">
                  <c:v>0.30682028411547657</c:v>
                </c:pt>
                <c:pt idx="233">
                  <c:v>6.2953905935741201E-3</c:v>
                </c:pt>
                <c:pt idx="234">
                  <c:v>0.36630697954039865</c:v>
                </c:pt>
                <c:pt idx="235">
                  <c:v>0.14791816417293643</c:v>
                </c:pt>
                <c:pt idx="236">
                  <c:v>2.7722619266484741E-2</c:v>
                </c:pt>
                <c:pt idx="237">
                  <c:v>4.0975833417609707E-2</c:v>
                </c:pt>
                <c:pt idx="238">
                  <c:v>0.15421781654913569</c:v>
                </c:pt>
                <c:pt idx="239">
                  <c:v>3.7378830030737345E-2</c:v>
                </c:pt>
                <c:pt idx="240">
                  <c:v>5.0594276925595906E-4</c:v>
                </c:pt>
                <c:pt idx="241">
                  <c:v>9.4371542787493781E-2</c:v>
                </c:pt>
                <c:pt idx="242">
                  <c:v>1.8565507391114584E-2</c:v>
                </c:pt>
                <c:pt idx="243">
                  <c:v>9.7087647977510003E-2</c:v>
                </c:pt>
                <c:pt idx="244">
                  <c:v>1.640443844266536E-2</c:v>
                </c:pt>
                <c:pt idx="245">
                  <c:v>0.41966772404747732</c:v>
                </c:pt>
                <c:pt idx="246">
                  <c:v>0.12687126478142571</c:v>
                </c:pt>
                <c:pt idx="247">
                  <c:v>5.5268929278823676E-3</c:v>
                </c:pt>
                <c:pt idx="248">
                  <c:v>4.1603975425531285E-2</c:v>
                </c:pt>
                <c:pt idx="249">
                  <c:v>0.14587396889643733</c:v>
                </c:pt>
                <c:pt idx="250">
                  <c:v>7.0865681342172096E-2</c:v>
                </c:pt>
                <c:pt idx="251">
                  <c:v>2.3939441189404383E-2</c:v>
                </c:pt>
                <c:pt idx="252">
                  <c:v>4.2885812374471095E-2</c:v>
                </c:pt>
                <c:pt idx="253">
                  <c:v>2.8627148917071812E-2</c:v>
                </c:pt>
                <c:pt idx="254">
                  <c:v>8.1831814555786545E-2</c:v>
                </c:pt>
                <c:pt idx="255">
                  <c:v>6.6175095870802895E-3</c:v>
                </c:pt>
                <c:pt idx="256">
                  <c:v>4.6701894077541776E-3</c:v>
                </c:pt>
                <c:pt idx="257">
                  <c:v>4.9099148241611927E-2</c:v>
                </c:pt>
                <c:pt idx="258">
                  <c:v>3.8545823863789151E-2</c:v>
                </c:pt>
                <c:pt idx="259">
                  <c:v>6.4018903386038925E-2</c:v>
                </c:pt>
                <c:pt idx="260">
                  <c:v>1.3757428510439663E-3</c:v>
                </c:pt>
                <c:pt idx="261">
                  <c:v>4.4874190444192802E-2</c:v>
                </c:pt>
                <c:pt idx="262">
                  <c:v>5.5288090408756554E-2</c:v>
                </c:pt>
                <c:pt idx="263">
                  <c:v>5.877688615515403E-4</c:v>
                </c:pt>
                <c:pt idx="264">
                  <c:v>0.74124113088409771</c:v>
                </c:pt>
                <c:pt idx="265">
                  <c:v>0.31531093033091601</c:v>
                </c:pt>
                <c:pt idx="266">
                  <c:v>6.0385515179478454E-2</c:v>
                </c:pt>
                <c:pt idx="267">
                  <c:v>3.63003898299142E-3</c:v>
                </c:pt>
                <c:pt idx="268">
                  <c:v>0.37132687008354709</c:v>
                </c:pt>
                <c:pt idx="269">
                  <c:v>0.13796586214808576</c:v>
                </c:pt>
                <c:pt idx="270">
                  <c:v>0.19245109280851197</c:v>
                </c:pt>
                <c:pt idx="271">
                  <c:v>3.5136666848755424E-2</c:v>
                </c:pt>
                <c:pt idx="272">
                  <c:v>5.2110651603570174E-2</c:v>
                </c:pt>
                <c:pt idx="273">
                  <c:v>2.3546582183099837E-2</c:v>
                </c:pt>
                <c:pt idx="274">
                  <c:v>0.37641452572451201</c:v>
                </c:pt>
                <c:pt idx="275">
                  <c:v>9.5304866144214039E-3</c:v>
                </c:pt>
                <c:pt idx="276">
                  <c:v>1.5641415525762367E-3</c:v>
                </c:pt>
                <c:pt idx="277">
                  <c:v>7.8154531333914333E-3</c:v>
                </c:pt>
                <c:pt idx="278">
                  <c:v>1.2891507315661103E-2</c:v>
                </c:pt>
                <c:pt idx="279">
                  <c:v>3.3532226433025954E-2</c:v>
                </c:pt>
                <c:pt idx="280">
                  <c:v>2.6956914029129474E-3</c:v>
                </c:pt>
                <c:pt idx="281">
                  <c:v>7.2882519762154053E-3</c:v>
                </c:pt>
                <c:pt idx="282">
                  <c:v>5.2336334152419811E-3</c:v>
                </c:pt>
                <c:pt idx="283">
                  <c:v>4.5339874600222804E-3</c:v>
                </c:pt>
                <c:pt idx="284">
                  <c:v>4.4202490763295778E-2</c:v>
                </c:pt>
                <c:pt idx="285">
                  <c:v>1.8563845299694316E-3</c:v>
                </c:pt>
                <c:pt idx="286">
                  <c:v>1.7305832691901959E-2</c:v>
                </c:pt>
                <c:pt idx="287">
                  <c:v>3.2678631604541966E-3</c:v>
                </c:pt>
                <c:pt idx="288">
                  <c:v>6.2953905935741201E-3</c:v>
                </c:pt>
                <c:pt idx="289">
                  <c:v>2.0578474891486663E-3</c:v>
                </c:pt>
                <c:pt idx="290">
                  <c:v>3.7540382429473865E-3</c:v>
                </c:pt>
                <c:pt idx="291">
                  <c:v>5.8281234883917924E-3</c:v>
                </c:pt>
                <c:pt idx="292">
                  <c:v>5.3792801060783329E-3</c:v>
                </c:pt>
                <c:pt idx="293">
                  <c:v>1.0149725019352674E-2</c:v>
                </c:pt>
                <c:pt idx="294">
                  <c:v>1.2891507315661103E-2</c:v>
                </c:pt>
                <c:pt idx="295">
                  <c:v>1.7305832691901959E-2</c:v>
                </c:pt>
                <c:pt idx="296">
                  <c:v>2.6694592126925526E-4</c:v>
                </c:pt>
                <c:pt idx="297">
                  <c:v>2.0238150453360412E-2</c:v>
                </c:pt>
                <c:pt idx="298">
                  <c:v>5.0594276925595906E-4</c:v>
                </c:pt>
                <c:pt idx="299">
                  <c:v>7.0865681342172096E-2</c:v>
                </c:pt>
                <c:pt idx="300">
                  <c:v>0.18464395300518721</c:v>
                </c:pt>
                <c:pt idx="301">
                  <c:v>1.4706870961220669E-2</c:v>
                </c:pt>
                <c:pt idx="302">
                  <c:v>1.5641415525762367E-3</c:v>
                </c:pt>
                <c:pt idx="303">
                  <c:v>1.8939303444675263E-4</c:v>
                </c:pt>
                <c:pt idx="304">
                  <c:v>0.14186689874343594</c:v>
                </c:pt>
                <c:pt idx="305">
                  <c:v>7.547497467162112E-4</c:v>
                </c:pt>
                <c:pt idx="306">
                  <c:v>6.781837662170942E-3</c:v>
                </c:pt>
                <c:pt idx="307">
                  <c:v>1.3907950329625461E-2</c:v>
                </c:pt>
                <c:pt idx="308">
                  <c:v>2.3939441189404383E-2</c:v>
                </c:pt>
                <c:pt idx="309">
                  <c:v>0.17231009573292408</c:v>
                </c:pt>
                <c:pt idx="310">
                  <c:v>5.6941873469842301E-2</c:v>
                </c:pt>
                <c:pt idx="311">
                  <c:v>0.1978330852229532</c:v>
                </c:pt>
                <c:pt idx="312">
                  <c:v>0.97094298015889924</c:v>
                </c:pt>
                <c:pt idx="313">
                  <c:v>6.5909997515232022E-2</c:v>
                </c:pt>
                <c:pt idx="314">
                  <c:v>1.44369852983901E-2</c:v>
                </c:pt>
                <c:pt idx="315">
                  <c:v>0.27883371781649718</c:v>
                </c:pt>
                <c:pt idx="316">
                  <c:v>7.2942876833757483E-2</c:v>
                </c:pt>
                <c:pt idx="317">
                  <c:v>2.2399123449878194E-2</c:v>
                </c:pt>
                <c:pt idx="318">
                  <c:v>3.2678631604541966E-3</c:v>
                </c:pt>
                <c:pt idx="319">
                  <c:v>8.178888744932231E-3</c:v>
                </c:pt>
                <c:pt idx="320">
                  <c:v>3.0997503142810141E-2</c:v>
                </c:pt>
                <c:pt idx="321">
                  <c:v>0.14998995469113946</c:v>
                </c:pt>
                <c:pt idx="322">
                  <c:v>3.3011596194498928E-2</c:v>
                </c:pt>
                <c:pt idx="323">
                  <c:v>4.5339874600222804E-3</c:v>
                </c:pt>
                <c:pt idx="324">
                  <c:v>4.3539737795343023E-2</c:v>
                </c:pt>
                <c:pt idx="325">
                  <c:v>0.34219282978532228</c:v>
                </c:pt>
                <c:pt idx="326">
                  <c:v>2.0578474891486663E-3</c:v>
                </c:pt>
                <c:pt idx="327">
                  <c:v>5.5288090408756492E-2</c:v>
                </c:pt>
                <c:pt idx="328">
                  <c:v>0.13416805329094303</c:v>
                </c:pt>
                <c:pt idx="329">
                  <c:v>4.0070810756958316E-3</c:v>
                </c:pt>
                <c:pt idx="330">
                  <c:v>9.3295478725997777E-3</c:v>
                </c:pt>
                <c:pt idx="331">
                  <c:v>1.9555607271258643E-2</c:v>
                </c:pt>
                <c:pt idx="332">
                  <c:v>2.1606232364699877E-3</c:v>
                </c:pt>
                <c:pt idx="333">
                  <c:v>0.15421781654913569</c:v>
                </c:pt>
                <c:pt idx="334">
                  <c:v>0.26039194194611726</c:v>
                </c:pt>
                <c:pt idx="335">
                  <c:v>1.220952566128835</c:v>
                </c:pt>
                <c:pt idx="336">
                  <c:v>9.3040562455561568E-2</c:v>
                </c:pt>
                <c:pt idx="337">
                  <c:v>9.1312855370555279E-3</c:v>
                </c:pt>
                <c:pt idx="338">
                  <c:v>1.7614445837447909E-2</c:v>
                </c:pt>
                <c:pt idx="339">
                  <c:v>1.0247485708755721</c:v>
                </c:pt>
                <c:pt idx="340">
                  <c:v>0.1821105880898122</c:v>
                </c:pt>
                <c:pt idx="341">
                  <c:v>1.5768441073682944</c:v>
                </c:pt>
                <c:pt idx="342">
                  <c:v>9.9405383232583043E-3</c:v>
                </c:pt>
                <c:pt idx="343">
                  <c:v>2.0238150453360412E-2</c:v>
                </c:pt>
                <c:pt idx="344">
                  <c:v>8.541881339015131E-2</c:v>
                </c:pt>
                <c:pt idx="345">
                  <c:v>8.9153048153705297E-2</c:v>
                </c:pt>
                <c:pt idx="346">
                  <c:v>9.5304866144214039E-3</c:v>
                </c:pt>
                <c:pt idx="347">
                  <c:v>3.4594666244506807E-2</c:v>
                </c:pt>
                <c:pt idx="348">
                  <c:v>4.7652896375608232E-2</c:v>
                </c:pt>
                <c:pt idx="349">
                  <c:v>2.919967450748E-3</c:v>
                </c:pt>
                <c:pt idx="350">
                  <c:v>6.6175095870802895E-3</c:v>
                </c:pt>
                <c:pt idx="351">
                  <c:v>2.2026780726446191E-2</c:v>
                </c:pt>
                <c:pt idx="352">
                  <c:v>0.26039194194611726</c:v>
                </c:pt>
                <c:pt idx="353">
                  <c:v>3.0510634185278083E-2</c:v>
                </c:pt>
                <c:pt idx="354">
                  <c:v>6.781837662170942E-3</c:v>
                </c:pt>
                <c:pt idx="355">
                  <c:v>0.39746128115495694</c:v>
                </c:pt>
                <c:pt idx="356">
                  <c:v>5.5268929278823676E-3</c:v>
                </c:pt>
                <c:pt idx="357">
                  <c:v>0.10718869991507582</c:v>
                </c:pt>
                <c:pt idx="358">
                  <c:v>7.6165010479857256E-2</c:v>
                </c:pt>
                <c:pt idx="359">
                  <c:v>9.3040562455561568E-2</c:v>
                </c:pt>
                <c:pt idx="360">
                  <c:v>0.29050707508530732</c:v>
                </c:pt>
                <c:pt idx="361">
                  <c:v>2.2776492546068276E-2</c:v>
                </c:pt>
                <c:pt idx="362">
                  <c:v>5.2110651603570174E-2</c:v>
                </c:pt>
                <c:pt idx="363">
                  <c:v>0.54305326522187269</c:v>
                </c:pt>
                <c:pt idx="364">
                  <c:v>5.3792801060783329E-3</c:v>
                </c:pt>
                <c:pt idx="365">
                  <c:v>1.2834213285850061E-3</c:v>
                </c:pt>
                <c:pt idx="366">
                  <c:v>2.3939441189404383E-2</c:v>
                </c:pt>
                <c:pt idx="367">
                  <c:v>0.38679680377920089</c:v>
                </c:pt>
                <c:pt idx="368">
                  <c:v>5.6109438122389749E-2</c:v>
                </c:pt>
                <c:pt idx="369">
                  <c:v>6.9483840541724514E-3</c:v>
                </c:pt>
                <c:pt idx="370">
                  <c:v>6.6874733728651159E-2</c:v>
                </c:pt>
                <c:pt idx="371">
                  <c:v>6.8843451803140512E-2</c:v>
                </c:pt>
                <c:pt idx="372">
                  <c:v>4.6944185683641386E-2</c:v>
                </c:pt>
                <c:pt idx="373">
                  <c:v>1.4980399896386351E-2</c:v>
                </c:pt>
                <c:pt idx="374">
                  <c:v>0.22086423254933549</c:v>
                </c:pt>
                <c:pt idx="375">
                  <c:v>0.24990598447704135</c:v>
                </c:pt>
                <c:pt idx="376">
                  <c:v>0.48068551594604786</c:v>
                </c:pt>
                <c:pt idx="377">
                  <c:v>3.8545823863789158E-2</c:v>
                </c:pt>
                <c:pt idx="378">
                  <c:v>0.38679680377920089</c:v>
                </c:pt>
                <c:pt idx="379">
                  <c:v>1.5257621285578223E-2</c:v>
                </c:pt>
                <c:pt idx="380">
                  <c:v>0.39746128115495694</c:v>
                </c:pt>
                <c:pt idx="381">
                  <c:v>2.2026780726446191E-2</c:v>
                </c:pt>
                <c:pt idx="382">
                  <c:v>0.77189497525947592</c:v>
                </c:pt>
                <c:pt idx="383">
                  <c:v>2.5564631258826988E-2</c:v>
                </c:pt>
                <c:pt idx="384">
                  <c:v>0.26762062555860838</c:v>
                </c:pt>
                <c:pt idx="385">
                  <c:v>0.40841562827404865</c:v>
                </c:pt>
                <c:pt idx="386">
                  <c:v>0.99748505718181291</c:v>
                </c:pt>
                <c:pt idx="387">
                  <c:v>5.2336334152419811E-3</c:v>
                </c:pt>
                <c:pt idx="388">
                  <c:v>2.6842024933521409E-2</c:v>
                </c:pt>
                <c:pt idx="389">
                  <c:v>3.5136666848755424E-2</c:v>
                </c:pt>
                <c:pt idx="390">
                  <c:v>0.20057869312390619</c:v>
                </c:pt>
                <c:pt idx="391">
                  <c:v>7.8154531333914333E-3</c:v>
                </c:pt>
                <c:pt idx="392">
                  <c:v>0.78239002705703353</c:v>
                </c:pt>
                <c:pt idx="393">
                  <c:v>3.5076913328481317E-3</c:v>
                </c:pt>
                <c:pt idx="394">
                  <c:v>6.6175095870802895E-3</c:v>
                </c:pt>
                <c:pt idx="395">
                  <c:v>1.8939303444675263E-4</c:v>
                </c:pt>
                <c:pt idx="396">
                  <c:v>8.9153048153705297E-2</c:v>
                </c:pt>
                <c:pt idx="397">
                  <c:v>0.17471116068727213</c:v>
                </c:pt>
                <c:pt idx="398">
                  <c:v>1.8563845299694316E-3</c:v>
                </c:pt>
                <c:pt idx="399">
                  <c:v>2.4741140779074106E-2</c:v>
                </c:pt>
                <c:pt idx="400">
                  <c:v>0.12865893651581323</c:v>
                </c:pt>
                <c:pt idx="401">
                  <c:v>8.4207079057978626E-2</c:v>
                </c:pt>
                <c:pt idx="402">
                  <c:v>0.32403235967360194</c:v>
                </c:pt>
                <c:pt idx="403">
                  <c:v>0.80380707130100393</c:v>
                </c:pt>
                <c:pt idx="404">
                  <c:v>4.0070810756958316E-3</c:v>
                </c:pt>
                <c:pt idx="405">
                  <c:v>4.9836949458019031E-2</c:v>
                </c:pt>
                <c:pt idx="406">
                  <c:v>0.34219282978532228</c:v>
                </c:pt>
                <c:pt idx="407">
                  <c:v>2.919967450748E-3</c:v>
                </c:pt>
                <c:pt idx="408">
                  <c:v>1.8565507391114584E-2</c:v>
                </c:pt>
                <c:pt idx="409">
                  <c:v>0.48068551594604786</c:v>
                </c:pt>
                <c:pt idx="410">
                  <c:v>0.52142234627782036</c:v>
                </c:pt>
                <c:pt idx="411">
                  <c:v>3.7372402348530802E-5</c:v>
                </c:pt>
                <c:pt idx="412">
                  <c:v>0.24650336105470141</c:v>
                </c:pt>
                <c:pt idx="413">
                  <c:v>1.2834213285850061E-3</c:v>
                </c:pt>
                <c:pt idx="414">
                  <c:v>1.4693106510753639E-3</c:v>
                </c:pt>
                <c:pt idx="415">
                  <c:v>3.1490944499132152E-2</c:v>
                </c:pt>
                <c:pt idx="416">
                  <c:v>3.5076913328481317E-3</c:v>
                </c:pt>
                <c:pt idx="417">
                  <c:v>7.4002552120221624E-2</c:v>
                </c:pt>
                <c:pt idx="418">
                  <c:v>3.1991046977144048E-2</c:v>
                </c:pt>
                <c:pt idx="419">
                  <c:v>4.1603975425531285E-2</c:v>
                </c:pt>
                <c:pt idx="420">
                  <c:v>0.25684965067207155</c:v>
                </c:pt>
                <c:pt idx="421">
                  <c:v>3.0510634185278065E-2</c:v>
                </c:pt>
                <c:pt idx="422">
                  <c:v>5.5268929278823676E-3</c:v>
                </c:pt>
                <c:pt idx="423">
                  <c:v>3.3869732938783784E-3</c:v>
                </c:pt>
                <c:pt idx="424">
                  <c:v>8.9356639593592743E-3</c:v>
                </c:pt>
                <c:pt idx="425">
                  <c:v>1.1695271624687207E-2</c:v>
                </c:pt>
                <c:pt idx="426">
                  <c:v>1.44369852983901E-2</c:v>
                </c:pt>
                <c:pt idx="427">
                  <c:v>5.2336334152419811E-3</c:v>
                </c:pt>
                <c:pt idx="428">
                  <c:v>5.4477682647054784E-2</c:v>
                </c:pt>
                <c:pt idx="429">
                  <c:v>0.22086423254933549</c:v>
                </c:pt>
                <c:pt idx="430">
                  <c:v>3.5136666848755424E-2</c:v>
                </c:pt>
                <c:pt idx="431">
                  <c:v>9.3040562455561568E-2</c:v>
                </c:pt>
                <c:pt idx="432">
                  <c:v>5.4477682647054784E-2</c:v>
                </c:pt>
                <c:pt idx="433">
                  <c:v>1.1923294838875802E-3</c:v>
                </c:pt>
                <c:pt idx="434">
                  <c:v>0.17231009573292408</c:v>
                </c:pt>
                <c:pt idx="435">
                  <c:v>1.0361735593139371E-2</c:v>
                </c:pt>
                <c:pt idx="436">
                  <c:v>3.4059884824604661E-2</c:v>
                </c:pt>
                <c:pt idx="437">
                  <c:v>3.5076913328481317E-3</c:v>
                </c:pt>
                <c:pt idx="438">
                  <c:v>0.13796586214808576</c:v>
                </c:pt>
                <c:pt idx="439">
                  <c:v>2.3703556675285448E-3</c:v>
                </c:pt>
                <c:pt idx="440">
                  <c:v>7.4616346159860928E-3</c:v>
                </c:pt>
                <c:pt idx="441">
                  <c:v>3.5076913328481317E-3</c:v>
                </c:pt>
                <c:pt idx="442">
                  <c:v>1.8939303444675263E-4</c:v>
                </c:pt>
                <c:pt idx="443">
                  <c:v>7.4002552120221624E-2</c:v>
                </c:pt>
                <c:pt idx="444">
                  <c:v>8.7891575631316693E-2</c:v>
                </c:pt>
                <c:pt idx="445">
                  <c:v>6.4553702819985593E-3</c:v>
                </c:pt>
                <c:pt idx="446">
                  <c:v>0.14186689874343594</c:v>
                </c:pt>
                <c:pt idx="447">
                  <c:v>3.9744537601243551E-2</c:v>
                </c:pt>
                <c:pt idx="448">
                  <c:v>0.32403235967360194</c:v>
                </c:pt>
                <c:pt idx="449">
                  <c:v>7.7268182372438557E-2</c:v>
                </c:pt>
                <c:pt idx="450">
                  <c:v>4.1361701466892187E-3</c:v>
                </c:pt>
                <c:pt idx="451">
                  <c:v>9.5304866144214039E-3</c:v>
                </c:pt>
                <c:pt idx="452">
                  <c:v>0.36630697954039865</c:v>
                </c:pt>
                <c:pt idx="453">
                  <c:v>7.0865681342172096E-2</c:v>
                </c:pt>
                <c:pt idx="454">
                  <c:v>4.9099148241611983E-2</c:v>
                </c:pt>
                <c:pt idx="455">
                  <c:v>4.2885812374471095E-2</c:v>
                </c:pt>
                <c:pt idx="456">
                  <c:v>4.4202490763295778E-2</c:v>
                </c:pt>
                <c:pt idx="457">
                  <c:v>1.9221138799856697E-2</c:v>
                </c:pt>
                <c:pt idx="458">
                  <c:v>1.9221138799856697E-2</c:v>
                </c:pt>
                <c:pt idx="459">
                  <c:v>3.6242716742110971E-2</c:v>
                </c:pt>
                <c:pt idx="460">
                  <c:v>8.7891575631316693E-2</c:v>
                </c:pt>
                <c:pt idx="461">
                  <c:v>4.6244914673279236E-2</c:v>
                </c:pt>
                <c:pt idx="462">
                  <c:v>5.4477682647054784E-2</c:v>
                </c:pt>
                <c:pt idx="463">
                  <c:v>9.3040562455561568E-2</c:v>
                </c:pt>
                <c:pt idx="464">
                  <c:v>0.48068551594604786</c:v>
                </c:pt>
                <c:pt idx="465">
                  <c:v>3.2678631604541966E-3</c:v>
                </c:pt>
                <c:pt idx="466">
                  <c:v>0.11340096859100404</c:v>
                </c:pt>
                <c:pt idx="467">
                  <c:v>0.22086423254933549</c:v>
                </c:pt>
                <c:pt idx="468">
                  <c:v>0.55045911004729353</c:v>
                </c:pt>
                <c:pt idx="469">
                  <c:v>0.10274334329824852</c:v>
                </c:pt>
                <c:pt idx="470">
                  <c:v>0.16302141466267245</c:v>
                </c:pt>
                <c:pt idx="471">
                  <c:v>0.40841562827404865</c:v>
                </c:pt>
                <c:pt idx="472">
                  <c:v>3.9744537601243551E-2</c:v>
                </c:pt>
                <c:pt idx="473">
                  <c:v>5.1342565780819367E-2</c:v>
                </c:pt>
                <c:pt idx="474">
                  <c:v>0.48068551594604786</c:v>
                </c:pt>
                <c:pt idx="475">
                  <c:v>1.1465498999771761E-2</c:v>
                </c:pt>
                <c:pt idx="476">
                  <c:v>4.5554957612555673E-2</c:v>
                </c:pt>
                <c:pt idx="477">
                  <c:v>0.53574606264632585</c:v>
                </c:pt>
                <c:pt idx="478">
                  <c:v>0.13416805329094308</c:v>
                </c:pt>
                <c:pt idx="479">
                  <c:v>0.16994101179556637</c:v>
                </c:pt>
                <c:pt idx="480">
                  <c:v>1.5823341481364002E-2</c:v>
                </c:pt>
                <c:pt idx="481">
                  <c:v>5.0899266674653788E-3</c:v>
                </c:pt>
                <c:pt idx="482">
                  <c:v>3.9744537601243551E-2</c:v>
                </c:pt>
                <c:pt idx="483">
                  <c:v>8.9356639593592743E-3</c:v>
                </c:pt>
                <c:pt idx="484">
                  <c:v>1.1024509382421845E-3</c:v>
                </c:pt>
                <c:pt idx="485">
                  <c:v>1.1015094364823041E-2</c:v>
                </c:pt>
                <c:pt idx="486">
                  <c:v>1.1695271624687207E-2</c:v>
                </c:pt>
                <c:pt idx="487">
                  <c:v>9.7341378921793256E-3</c:v>
                </c:pt>
                <c:pt idx="488">
                  <c:v>3.1503395160560159E-3</c:v>
                </c:pt>
                <c:pt idx="489">
                  <c:v>5.2336334152419811E-3</c:v>
                </c:pt>
                <c:pt idx="490">
                  <c:v>1.7001330123303689E-2</c:v>
                </c:pt>
                <c:pt idx="491">
                  <c:v>1.3392914481843998E-2</c:v>
                </c:pt>
                <c:pt idx="492">
                  <c:v>7.4616346159860928E-3</c:v>
                </c:pt>
                <c:pt idx="493">
                  <c:v>1.4693106510753639E-3</c:v>
                </c:pt>
                <c:pt idx="494">
                  <c:v>5.0899266674653788E-3</c:v>
                </c:pt>
                <c:pt idx="495">
                  <c:v>1.7576610941960197E-3</c:v>
                </c:pt>
                <c:pt idx="496">
                  <c:v>2.5564631258826988E-2</c:v>
                </c:pt>
                <c:pt idx="497">
                  <c:v>8.9356639593592743E-3</c:v>
                </c:pt>
                <c:pt idx="498">
                  <c:v>1.5823341481364002E-2</c:v>
                </c:pt>
                <c:pt idx="499">
                  <c:v>0.18981374058940131</c:v>
                </c:pt>
                <c:pt idx="500">
                  <c:v>3.0343812294218852E-3</c:v>
                </c:pt>
                <c:pt idx="501">
                  <c:v>3.0510634185278083E-2</c:v>
                </c:pt>
                <c:pt idx="502">
                  <c:v>7.8386246332997733E-2</c:v>
                </c:pt>
                <c:pt idx="503">
                  <c:v>0.80380707130100393</c:v>
                </c:pt>
                <c:pt idx="504">
                  <c:v>1.6700883380768135E-2</c:v>
                </c:pt>
                <c:pt idx="505">
                  <c:v>5.0584710487527274E-2</c:v>
                </c:pt>
                <c:pt idx="506">
                  <c:v>0.41966772404747732</c:v>
                </c:pt>
                <c:pt idx="507">
                  <c:v>0.58901520829983467</c:v>
                </c:pt>
                <c:pt idx="508">
                  <c:v>8.541881339015131E-2</c:v>
                </c:pt>
                <c:pt idx="509">
                  <c:v>0.13047074059908476</c:v>
                </c:pt>
                <c:pt idx="510">
                  <c:v>1.640443844266536E-2</c:v>
                </c:pt>
                <c:pt idx="511">
                  <c:v>8.1831814555786545E-2</c:v>
                </c:pt>
                <c:pt idx="512">
                  <c:v>0.14587396889643733</c:v>
                </c:pt>
                <c:pt idx="513">
                  <c:v>0.12687126478142571</c:v>
                </c:pt>
                <c:pt idx="514">
                  <c:v>8.9153048153705297E-2</c:v>
                </c:pt>
                <c:pt idx="515">
                  <c:v>4.5339874600222804E-3</c:v>
                </c:pt>
                <c:pt idx="516">
                  <c:v>2.9088592108376641E-2</c:v>
                </c:pt>
                <c:pt idx="517">
                  <c:v>8.9153048153705297E-2</c:v>
                </c:pt>
                <c:pt idx="518">
                  <c:v>0.11025318655089363</c:v>
                </c:pt>
                <c:pt idx="519">
                  <c:v>4.0070810756958316E-3</c:v>
                </c:pt>
                <c:pt idx="520">
                  <c:v>6.5909997515232022E-2</c:v>
                </c:pt>
                <c:pt idx="521">
                  <c:v>1.3237082899497359</c:v>
                </c:pt>
                <c:pt idx="522">
                  <c:v>1.9555607271258643E-2</c:v>
                </c:pt>
                <c:pt idx="523">
                  <c:v>0.87161472873585066</c:v>
                </c:pt>
                <c:pt idx="524">
                  <c:v>0.33299084502907023</c:v>
                </c:pt>
                <c:pt idx="525">
                  <c:v>9.7087647977510003E-2</c:v>
                </c:pt>
                <c:pt idx="526">
                  <c:v>5.6941873469842301E-2</c:v>
                </c:pt>
                <c:pt idx="527">
                  <c:v>0.26398205173584993</c:v>
                </c:pt>
                <c:pt idx="528">
                  <c:v>0.11995553658800052</c:v>
                </c:pt>
                <c:pt idx="529">
                  <c:v>8.3642943734977219E-3</c:v>
                </c:pt>
                <c:pt idx="530">
                  <c:v>1.8891125285763297E-2</c:v>
                </c:pt>
                <c:pt idx="531">
                  <c:v>0.10568700128619568</c:v>
                </c:pt>
                <c:pt idx="532">
                  <c:v>0.33299084502907023</c:v>
                </c:pt>
                <c:pt idx="533">
                  <c:v>0.35646689537718917</c:v>
                </c:pt>
                <c:pt idx="534">
                  <c:v>8.6646905309176306E-2</c:v>
                </c:pt>
                <c:pt idx="535">
                  <c:v>5.0899266674653788E-3</c:v>
                </c:pt>
                <c:pt idx="536">
                  <c:v>7.8386246332997733E-2</c:v>
                </c:pt>
                <c:pt idx="537">
                  <c:v>2.1606232364699877E-3</c:v>
                </c:pt>
                <c:pt idx="538">
                  <c:v>4.8082299888649333E-3</c:v>
                </c:pt>
                <c:pt idx="539">
                  <c:v>1.7305832691901959E-2</c:v>
                </c:pt>
                <c:pt idx="540">
                  <c:v>3.4554571915811099E-4</c:v>
                </c:pt>
                <c:pt idx="541">
                  <c:v>0.11181652556584454</c:v>
                </c:pt>
                <c:pt idx="542">
                  <c:v>7.4616346159860928E-3</c:v>
                </c:pt>
                <c:pt idx="543">
                  <c:v>0.33756099048422666</c:v>
                </c:pt>
                <c:pt idx="544">
                  <c:v>0.38157086124588602</c:v>
                </c:pt>
                <c:pt idx="545">
                  <c:v>4.9836949458019031E-2</c:v>
                </c:pt>
                <c:pt idx="546">
                  <c:v>0.39746128115495694</c:v>
                </c:pt>
                <c:pt idx="547">
                  <c:v>0.80380707130100393</c:v>
                </c:pt>
                <c:pt idx="548">
                  <c:v>0.53574606264632585</c:v>
                </c:pt>
                <c:pt idx="549">
                  <c:v>6.4553702819985593E-3</c:v>
                </c:pt>
                <c:pt idx="550">
                  <c:v>6.1275674650107692E-2</c:v>
                </c:pt>
                <c:pt idx="551">
                  <c:v>2.5564631258826988E-2</c:v>
                </c:pt>
                <c:pt idx="552">
                  <c:v>9.0431549694583127E-2</c:v>
                </c:pt>
                <c:pt idx="553">
                  <c:v>0.13230700280148691</c:v>
                </c:pt>
                <c:pt idx="554">
                  <c:v>0.12336703691602396</c:v>
                </c:pt>
                <c:pt idx="555">
                  <c:v>0.18721151661868518</c:v>
                </c:pt>
                <c:pt idx="556">
                  <c:v>0.20057869312390619</c:v>
                </c:pt>
                <c:pt idx="557">
                  <c:v>2.919967450748E-3</c:v>
                </c:pt>
                <c:pt idx="558">
                  <c:v>0.38157086124588602</c:v>
                </c:pt>
                <c:pt idx="559">
                  <c:v>3.3532226433025954E-2</c:v>
                </c:pt>
                <c:pt idx="560">
                  <c:v>0.16302141466267245</c:v>
                </c:pt>
                <c:pt idx="561">
                  <c:v>0.39746128115495694</c:v>
                </c:pt>
                <c:pt idx="562">
                  <c:v>1.9894590838853754E-2</c:v>
                </c:pt>
                <c:pt idx="563">
                  <c:v>2.1606232364699877E-3</c:v>
                </c:pt>
                <c:pt idx="564">
                  <c:v>0.11500680051611339</c:v>
                </c:pt>
                <c:pt idx="565">
                  <c:v>0.23015811008535192</c:v>
                </c:pt>
                <c:pt idx="566">
                  <c:v>0.28656366488990404</c:v>
                </c:pt>
                <c:pt idx="567">
                  <c:v>0.23334008377016108</c:v>
                </c:pt>
                <c:pt idx="568">
                  <c:v>7.6373578031138922E-3</c:v>
                </c:pt>
                <c:pt idx="569">
                  <c:v>5.3678069122447443E-2</c:v>
                </c:pt>
                <c:pt idx="570">
                  <c:v>0.25335454099434895</c:v>
                </c:pt>
                <c:pt idx="571">
                  <c:v>0.24650336105470141</c:v>
                </c:pt>
                <c:pt idx="572">
                  <c:v>9.7341378921793256E-3</c:v>
                </c:pt>
                <c:pt idx="573">
                  <c:v>5.5288090408756554E-2</c:v>
                </c:pt>
                <c:pt idx="574">
                  <c:v>4.0356057955621007E-2</c:v>
                </c:pt>
                <c:pt idx="575">
                  <c:v>4.8082299888649333E-3</c:v>
                </c:pt>
                <c:pt idx="576">
                  <c:v>8.7426479659012228E-3</c:v>
                </c:pt>
                <c:pt idx="577">
                  <c:v>0.18981374058940137</c:v>
                </c:pt>
                <c:pt idx="578">
                  <c:v>1.0576608165040819E-2</c:v>
                </c:pt>
                <c:pt idx="579">
                  <c:v>0.31103714485157524</c:v>
                </c:pt>
                <c:pt idx="580">
                  <c:v>2.7722619266484751E-2</c:v>
                </c:pt>
                <c:pt idx="581">
                  <c:v>1.0137695310957527E-3</c:v>
                </c:pt>
                <c:pt idx="582">
                  <c:v>1.7576610941960197E-3</c:v>
                </c:pt>
                <c:pt idx="583">
                  <c:v>2.3546582183099837E-2</c:v>
                </c:pt>
                <c:pt idx="584">
                  <c:v>4.2670018320778288E-3</c:v>
                </c:pt>
                <c:pt idx="585">
                  <c:v>0.58901520829983467</c:v>
                </c:pt>
                <c:pt idx="586">
                  <c:v>4.0070810756958316E-3</c:v>
                </c:pt>
                <c:pt idx="587">
                  <c:v>5.5288090408756554E-2</c:v>
                </c:pt>
                <c:pt idx="588">
                  <c:v>1.8565507391114584E-2</c:v>
                </c:pt>
                <c:pt idx="589">
                  <c:v>4.0070810756958316E-3</c:v>
                </c:pt>
                <c:pt idx="590">
                  <c:v>1.7576610941960197E-3</c:v>
                </c:pt>
                <c:pt idx="591">
                  <c:v>1.1024509382421845E-3</c:v>
                </c:pt>
                <c:pt idx="592">
                  <c:v>4.2885812374471095E-2</c:v>
                </c:pt>
                <c:pt idx="593">
                  <c:v>5.877688615515403E-4</c:v>
                </c:pt>
                <c:pt idx="594">
                  <c:v>1.4170694381279698E-2</c:v>
                </c:pt>
                <c:pt idx="595">
                  <c:v>6.6874733728651159E-2</c:v>
                </c:pt>
                <c:pt idx="596">
                  <c:v>2.4773500620682552E-3</c:v>
                </c:pt>
                <c:pt idx="597">
                  <c:v>1.9894590838853754E-2</c:v>
                </c:pt>
                <c:pt idx="598">
                  <c:v>1.0137695310957527E-3</c:v>
                </c:pt>
                <c:pt idx="599">
                  <c:v>3.9141162400460658E-2</c:v>
                </c:pt>
                <c:pt idx="600">
                  <c:v>7.2942876833757483E-2</c:v>
                </c:pt>
                <c:pt idx="601">
                  <c:v>2.315895586761979E-2</c:v>
                </c:pt>
                <c:pt idx="602">
                  <c:v>2.919967450748E-3</c:v>
                </c:pt>
                <c:pt idx="603">
                  <c:v>7.6165010479857256E-2</c:v>
                </c:pt>
                <c:pt idx="604">
                  <c:v>9.7341378921793256E-3</c:v>
                </c:pt>
                <c:pt idx="605">
                  <c:v>1.5257621285578223E-2</c:v>
                </c:pt>
                <c:pt idx="606">
                  <c:v>1.0576608165040819E-2</c:v>
                </c:pt>
                <c:pt idx="607">
                  <c:v>3.4554571915811099E-4</c:v>
                </c:pt>
                <c:pt idx="608">
                  <c:v>1.6602526065547427E-3</c:v>
                </c:pt>
                <c:pt idx="609">
                  <c:v>2.2647863862676307E-3</c:v>
                </c:pt>
                <c:pt idx="610">
                  <c:v>1.640443844266536E-2</c:v>
                </c:pt>
                <c:pt idx="611">
                  <c:v>2.5857888079438176E-3</c:v>
                </c:pt>
                <c:pt idx="612">
                  <c:v>1.44369852983901E-2</c:v>
                </c:pt>
                <c:pt idx="613">
                  <c:v>1.0794381370079199E-2</c:v>
                </c:pt>
                <c:pt idx="614">
                  <c:v>2.0578474891486663E-3</c:v>
                </c:pt>
                <c:pt idx="615">
                  <c:v>1.3757428510439663E-3</c:v>
                </c:pt>
                <c:pt idx="616">
                  <c:v>3.68069649037948E-2</c:v>
                </c:pt>
                <c:pt idx="617">
                  <c:v>2.817185192456708E-2</c:v>
                </c:pt>
                <c:pt idx="618">
                  <c:v>3.9141162400460658E-2</c:v>
                </c:pt>
                <c:pt idx="619">
                  <c:v>2.4773500620682552E-3</c:v>
                </c:pt>
                <c:pt idx="620">
                  <c:v>5.8640607788693691E-2</c:v>
                </c:pt>
                <c:pt idx="621">
                  <c:v>1.5641415525762367E-3</c:v>
                </c:pt>
                <c:pt idx="622">
                  <c:v>9.1312855370555279E-3</c:v>
                </c:pt>
                <c:pt idx="623">
                  <c:v>4.2520656069852371E-4</c:v>
                </c:pt>
                <c:pt idx="624">
                  <c:v>6.7069955027222543E-4</c:v>
                </c:pt>
                <c:pt idx="625">
                  <c:v>2.919967450748E-3</c:v>
                </c:pt>
                <c:pt idx="626">
                  <c:v>4.0356057955621048E-2</c:v>
                </c:pt>
                <c:pt idx="627">
                  <c:v>3.3011596194498928E-2</c:v>
                </c:pt>
                <c:pt idx="628">
                  <c:v>1.5641415525762367E-3</c:v>
                </c:pt>
                <c:pt idx="629">
                  <c:v>2.1606232364699877E-3</c:v>
                </c:pt>
                <c:pt idx="630">
                  <c:v>9.9405383232583043E-3</c:v>
                </c:pt>
                <c:pt idx="631">
                  <c:v>3.4594666244506793E-2</c:v>
                </c:pt>
                <c:pt idx="632">
                  <c:v>1.6111942006907336E-2</c:v>
                </c:pt>
                <c:pt idx="633">
                  <c:v>3.9744537601243551E-2</c:v>
                </c:pt>
                <c:pt idx="634">
                  <c:v>2.4773500620682552E-3</c:v>
                </c:pt>
                <c:pt idx="635">
                  <c:v>2.315895586761979E-2</c:v>
                </c:pt>
                <c:pt idx="636">
                  <c:v>4.8082299888649333E-3</c:v>
                </c:pt>
                <c:pt idx="637">
                  <c:v>1.8939303444675263E-4</c:v>
                </c:pt>
                <c:pt idx="638">
                  <c:v>2.3703556675285448E-3</c:v>
                </c:pt>
                <c:pt idx="639">
                  <c:v>5.0594276925595906E-4</c:v>
                </c:pt>
                <c:pt idx="640">
                  <c:v>6.9483840541724514E-3</c:v>
                </c:pt>
                <c:pt idx="641">
                  <c:v>1.6602526065547427E-3</c:v>
                </c:pt>
                <c:pt idx="642">
                  <c:v>1.44369852983901E-2</c:v>
                </c:pt>
                <c:pt idx="643">
                  <c:v>2.955626446797243E-2</c:v>
                </c:pt>
                <c:pt idx="644">
                  <c:v>4.3539737795343023E-2</c:v>
                </c:pt>
                <c:pt idx="645">
                  <c:v>6.2953905935741201E-3</c:v>
                </c:pt>
                <c:pt idx="646">
                  <c:v>5.877688615515403E-4</c:v>
                </c:pt>
                <c:pt idx="647">
                  <c:v>3.8797114083217771E-3</c:v>
                </c:pt>
                <c:pt idx="648">
                  <c:v>3.5076913328481317E-3</c:v>
                </c:pt>
                <c:pt idx="649">
                  <c:v>6.7069955027222543E-4</c:v>
                </c:pt>
                <c:pt idx="650">
                  <c:v>8.7426479659012228E-3</c:v>
                </c:pt>
                <c:pt idx="651">
                  <c:v>3.1490944499132097E-2</c:v>
                </c:pt>
                <c:pt idx="652">
                  <c:v>2.2776492546068276E-2</c:v>
                </c:pt>
                <c:pt idx="653">
                  <c:v>5.877688615515403E-4</c:v>
                </c:pt>
                <c:pt idx="654">
                  <c:v>7.547497467162112E-4</c:v>
                </c:pt>
                <c:pt idx="655">
                  <c:v>3.2497900497444519E-2</c:v>
                </c:pt>
                <c:pt idx="656">
                  <c:v>8.3642943734977219E-3</c:v>
                </c:pt>
                <c:pt idx="657">
                  <c:v>2.5857888079438176E-3</c:v>
                </c:pt>
                <c:pt idx="658">
                  <c:v>0.11025318655089363</c:v>
                </c:pt>
                <c:pt idx="659">
                  <c:v>1.553858497440672E-2</c:v>
                </c:pt>
                <c:pt idx="660">
                  <c:v>8.9356639593592743E-3</c:v>
                </c:pt>
                <c:pt idx="661">
                  <c:v>1.5823341481364002E-2</c:v>
                </c:pt>
                <c:pt idx="662">
                  <c:v>5.8640607788693691E-2</c:v>
                </c:pt>
                <c:pt idx="663">
                  <c:v>1.9894590838853754E-2</c:v>
                </c:pt>
                <c:pt idx="664">
                  <c:v>1.0361735593139371E-2</c:v>
                </c:pt>
                <c:pt idx="665">
                  <c:v>3.7958414946773301E-2</c:v>
                </c:pt>
                <c:pt idx="666">
                  <c:v>2.3546582183099837E-2</c:v>
                </c:pt>
                <c:pt idx="667">
                  <c:v>2.6956914029129474E-3</c:v>
                </c:pt>
                <c:pt idx="668">
                  <c:v>6.7069955027222543E-4</c:v>
                </c:pt>
                <c:pt idx="669">
                  <c:v>5.3678069122447415E-2</c:v>
                </c:pt>
                <c:pt idx="670">
                  <c:v>8.3993456347404496E-4</c:v>
                </c:pt>
                <c:pt idx="671">
                  <c:v>9.1727310134082821E-2</c:v>
                </c:pt>
                <c:pt idx="672">
                  <c:v>2.5857888079438176E-3</c:v>
                </c:pt>
                <c:pt idx="673">
                  <c:v>2.6694592126925526E-4</c:v>
                </c:pt>
                <c:pt idx="674">
                  <c:v>1.5823341481364002E-2</c:v>
                </c:pt>
                <c:pt idx="675">
                  <c:v>3.3869732938783784E-3</c:v>
                </c:pt>
                <c:pt idx="676">
                  <c:v>4.0070810756958316E-3</c:v>
                </c:pt>
                <c:pt idx="677">
                  <c:v>2.2026780726446191E-2</c:v>
                </c:pt>
                <c:pt idx="678">
                  <c:v>4.5339874600222804E-3</c:v>
                </c:pt>
                <c:pt idx="679">
                  <c:v>2.2776492546068276E-2</c:v>
                </c:pt>
                <c:pt idx="680">
                  <c:v>8.3642943734977219E-3</c:v>
                </c:pt>
                <c:pt idx="681">
                  <c:v>8.3993456347404496E-4</c:v>
                </c:pt>
                <c:pt idx="682">
                  <c:v>4.5339874600222804E-3</c:v>
                </c:pt>
                <c:pt idx="683">
                  <c:v>1.0149725019352674E-2</c:v>
                </c:pt>
                <c:pt idx="684">
                  <c:v>4.2670018320778288E-3</c:v>
                </c:pt>
                <c:pt idx="685">
                  <c:v>5.9817953896609093E-3</c:v>
                </c:pt>
                <c:pt idx="686">
                  <c:v>8.7426479659012228E-3</c:v>
                </c:pt>
                <c:pt idx="687">
                  <c:v>3.68069649037948E-2</c:v>
                </c:pt>
                <c:pt idx="688">
                  <c:v>1.1287311434455847E-4</c:v>
                </c:pt>
                <c:pt idx="689">
                  <c:v>5.3792801060783329E-3</c:v>
                </c:pt>
                <c:pt idx="690">
                  <c:v>4.7652896375608232E-2</c:v>
                </c:pt>
                <c:pt idx="691">
                  <c:v>1.1287311434455847E-4</c:v>
                </c:pt>
                <c:pt idx="692">
                  <c:v>1.4693106510753639E-3</c:v>
                </c:pt>
                <c:pt idx="693">
                  <c:v>1.0137695310957527E-3</c:v>
                </c:pt>
                <c:pt idx="694">
                  <c:v>4.1361701466892187E-3</c:v>
                </c:pt>
                <c:pt idx="695">
                  <c:v>6.4553702819985593E-3</c:v>
                </c:pt>
                <c:pt idx="696">
                  <c:v>0.10568700128619568</c:v>
                </c:pt>
                <c:pt idx="697">
                  <c:v>6.3092205443322932E-2</c:v>
                </c:pt>
                <c:pt idx="698">
                  <c:v>3.7372402348530802E-5</c:v>
                </c:pt>
                <c:pt idx="699">
                  <c:v>7.1897315906540374E-2</c:v>
                </c:pt>
                <c:pt idx="700">
                  <c:v>5.5268929278823797E-3</c:v>
                </c:pt>
                <c:pt idx="701">
                  <c:v>8.5522028515670982E-3</c:v>
                </c:pt>
                <c:pt idx="702">
                  <c:v>4.6944185683641386E-2</c:v>
                </c:pt>
                <c:pt idx="703">
                  <c:v>2.1606232364699877E-3</c:v>
                </c:pt>
                <c:pt idx="704">
                  <c:v>0.27504579106042132</c:v>
                </c:pt>
                <c:pt idx="705">
                  <c:v>0.27504579106042132</c:v>
                </c:pt>
                <c:pt idx="706">
                  <c:v>8.7426479659012228E-3</c:v>
                </c:pt>
                <c:pt idx="707">
                  <c:v>1.553858497440672E-2</c:v>
                </c:pt>
                <c:pt idx="708">
                  <c:v>7.6373578031138922E-3</c:v>
                </c:pt>
                <c:pt idx="709">
                  <c:v>0.91994727976305579</c:v>
                </c:pt>
                <c:pt idx="710">
                  <c:v>1.3392914481843998E-2</c:v>
                </c:pt>
                <c:pt idx="711">
                  <c:v>0.38679680377920089</c:v>
                </c:pt>
                <c:pt idx="712">
                  <c:v>1.24033681941173E-2</c:v>
                </c:pt>
                <c:pt idx="713">
                  <c:v>4.3995996559672134E-3</c:v>
                </c:pt>
                <c:pt idx="714">
                  <c:v>4.3995996559672134E-3</c:v>
                </c:pt>
                <c:pt idx="715">
                  <c:v>0.21193680029098041</c:v>
                </c:pt>
                <c:pt idx="716">
                  <c:v>3.5136666848755424E-2</c:v>
                </c:pt>
                <c:pt idx="717">
                  <c:v>0.39746128115495694</c:v>
                </c:pt>
                <c:pt idx="718">
                  <c:v>1.7927225049926155E-2</c:v>
                </c:pt>
                <c:pt idx="719">
                  <c:v>0.23983347441798433</c:v>
                </c:pt>
                <c:pt idx="720">
                  <c:v>5.2110651603570174E-2</c:v>
                </c:pt>
                <c:pt idx="721">
                  <c:v>7.0865681342172096E-2</c:v>
                </c:pt>
                <c:pt idx="722">
                  <c:v>3.1503395160560159E-3</c:v>
                </c:pt>
                <c:pt idx="723">
                  <c:v>2.0238150453360412E-2</c:v>
                </c:pt>
                <c:pt idx="724">
                  <c:v>4.1361701466892187E-3</c:v>
                </c:pt>
                <c:pt idx="725">
                  <c:v>0.88345592917759141</c:v>
                </c:pt>
                <c:pt idx="726">
                  <c:v>6.3092205443322932E-2</c:v>
                </c:pt>
                <c:pt idx="727">
                  <c:v>0.41966772404747732</c:v>
                </c:pt>
                <c:pt idx="728">
                  <c:v>2.1296907494223999E-2</c:v>
                </c:pt>
                <c:pt idx="729">
                  <c:v>1.3757428510439663E-3</c:v>
                </c:pt>
                <c:pt idx="730">
                  <c:v>0.15421781654913569</c:v>
                </c:pt>
                <c:pt idx="731">
                  <c:v>2.6842024933521409E-2</c:v>
                </c:pt>
                <c:pt idx="732">
                  <c:v>1.553858497440672E-2</c:v>
                </c:pt>
                <c:pt idx="733">
                  <c:v>0.25684965067207155</c:v>
                </c:pt>
                <c:pt idx="734">
                  <c:v>0.48068551594604786</c:v>
                </c:pt>
                <c:pt idx="735">
                  <c:v>0.30682028411547657</c:v>
                </c:pt>
                <c:pt idx="736">
                  <c:v>0.14791816417293643</c:v>
                </c:pt>
                <c:pt idx="737">
                  <c:v>0.44309775380044752</c:v>
                </c:pt>
                <c:pt idx="738">
                  <c:v>9.3295478725997777E-3</c:v>
                </c:pt>
                <c:pt idx="739">
                  <c:v>0.43712191000521344</c:v>
                </c:pt>
                <c:pt idx="740">
                  <c:v>9.3295478725997777E-3</c:v>
                </c:pt>
                <c:pt idx="741">
                  <c:v>4.6701894077541776E-3</c:v>
                </c:pt>
                <c:pt idx="742">
                  <c:v>2.955626446797243E-2</c:v>
                </c:pt>
                <c:pt idx="743">
                  <c:v>2.315895586761979E-2</c:v>
                </c:pt>
                <c:pt idx="744">
                  <c:v>2.919967450748E-3</c:v>
                </c:pt>
                <c:pt idx="745">
                  <c:v>8.3993456347404496E-4</c:v>
                </c:pt>
                <c:pt idx="746">
                  <c:v>1.5823341481364002E-2</c:v>
                </c:pt>
                <c:pt idx="747">
                  <c:v>1.9564406647777093E-3</c:v>
                </c:pt>
                <c:pt idx="748">
                  <c:v>7.0865681342172096E-2</c:v>
                </c:pt>
                <c:pt idx="749">
                  <c:v>9.2626931714593795E-4</c:v>
                </c:pt>
                <c:pt idx="750">
                  <c:v>4.4874190444192802E-2</c:v>
                </c:pt>
                <c:pt idx="751">
                  <c:v>0.28656366488990404</c:v>
                </c:pt>
                <c:pt idx="752">
                  <c:v>3.5076913328481317E-3</c:v>
                </c:pt>
                <c:pt idx="753">
                  <c:v>0.17231009573292408</c:v>
                </c:pt>
                <c:pt idx="754">
                  <c:v>8.0667857302888266E-2</c:v>
                </c:pt>
                <c:pt idx="755">
                  <c:v>0.52853618845387829</c:v>
                </c:pt>
                <c:pt idx="756">
                  <c:v>6.1275674650107692E-2</c:v>
                </c:pt>
                <c:pt idx="757">
                  <c:v>4.5339874600222804E-3</c:v>
                </c:pt>
                <c:pt idx="758">
                  <c:v>7.9519403394293031E-2</c:v>
                </c:pt>
                <c:pt idx="759">
                  <c:v>3.7540382429473865E-3</c:v>
                </c:pt>
                <c:pt idx="760">
                  <c:v>1.2164164067410606E-2</c:v>
                </c:pt>
                <c:pt idx="761">
                  <c:v>1.8939303444675263E-4</c:v>
                </c:pt>
                <c:pt idx="762">
                  <c:v>8.9356639593592743E-3</c:v>
                </c:pt>
                <c:pt idx="763">
                  <c:v>5.2336334152419811E-3</c:v>
                </c:pt>
                <c:pt idx="764">
                  <c:v>1.4693106510753639E-3</c:v>
                </c:pt>
                <c:pt idx="765">
                  <c:v>3.2497900497444519E-2</c:v>
                </c:pt>
                <c:pt idx="766">
                  <c:v>6.2953905935741201E-3</c:v>
                </c:pt>
                <c:pt idx="767">
                  <c:v>5.6109438122389749E-2</c:v>
                </c:pt>
                <c:pt idx="768">
                  <c:v>2.4773500620682552E-3</c:v>
                </c:pt>
                <c:pt idx="769">
                  <c:v>8.9153048153705297E-2</c:v>
                </c:pt>
                <c:pt idx="770">
                  <c:v>5.0594276925595906E-4</c:v>
                </c:pt>
                <c:pt idx="771">
                  <c:v>1.7001330123303689E-2</c:v>
                </c:pt>
                <c:pt idx="772">
                  <c:v>1.1695271624687207E-2</c:v>
                </c:pt>
                <c:pt idx="773">
                  <c:v>6.5909997515232022E-2</c:v>
                </c:pt>
                <c:pt idx="774">
                  <c:v>0.16760348290361277</c:v>
                </c:pt>
                <c:pt idx="775">
                  <c:v>0.24990598447704135</c:v>
                </c:pt>
                <c:pt idx="776">
                  <c:v>1.7001330123303689E-2</c:v>
                </c:pt>
                <c:pt idx="777">
                  <c:v>0.30682028411547657</c:v>
                </c:pt>
                <c:pt idx="778">
                  <c:v>0.26039194194611726</c:v>
                </c:pt>
                <c:pt idx="779">
                  <c:v>3.6242716742110971E-2</c:v>
                </c:pt>
                <c:pt idx="780">
                  <c:v>4.2670018320778288E-3</c:v>
                </c:pt>
                <c:pt idx="781">
                  <c:v>3.6242716742110971E-2</c:v>
                </c:pt>
                <c:pt idx="782">
                  <c:v>2.9556264467972451E-2</c:v>
                </c:pt>
                <c:pt idx="783">
                  <c:v>3.4594666244506807E-2</c:v>
                </c:pt>
                <c:pt idx="784">
                  <c:v>1.0361735593139371E-2</c:v>
                </c:pt>
                <c:pt idx="785">
                  <c:v>0.19245109280851211</c:v>
                </c:pt>
                <c:pt idx="786">
                  <c:v>1.44369852983901E-2</c:v>
                </c:pt>
                <c:pt idx="787">
                  <c:v>5.9507212199904527E-2</c:v>
                </c:pt>
                <c:pt idx="788">
                  <c:v>0.17231009573292408</c:v>
                </c:pt>
                <c:pt idx="789">
                  <c:v>0.90762003228582533</c:v>
                </c:pt>
                <c:pt idx="790">
                  <c:v>1.2164164067410606E-2</c:v>
                </c:pt>
                <c:pt idx="791">
                  <c:v>0.19783308522295326</c:v>
                </c:pt>
                <c:pt idx="792">
                  <c:v>3.9744537601243551E-2</c:v>
                </c:pt>
                <c:pt idx="793">
                  <c:v>9.5304866144214039E-3</c:v>
                </c:pt>
                <c:pt idx="794">
                  <c:v>1.1287311434455847E-4</c:v>
                </c:pt>
                <c:pt idx="795">
                  <c:v>0.44915426741026088</c:v>
                </c:pt>
                <c:pt idx="796">
                  <c:v>0.18721151661868518</c:v>
                </c:pt>
                <c:pt idx="797">
                  <c:v>0.39209329297163337</c:v>
                </c:pt>
                <c:pt idx="798">
                  <c:v>6.1275674650107692E-2</c:v>
                </c:pt>
                <c:pt idx="799">
                  <c:v>0.20336136485849776</c:v>
                </c:pt>
                <c:pt idx="800">
                  <c:v>1.8563845299694316E-3</c:v>
                </c:pt>
                <c:pt idx="801">
                  <c:v>8.9153048153705297E-2</c:v>
                </c:pt>
                <c:pt idx="802">
                  <c:v>6.6175095870802895E-3</c:v>
                </c:pt>
                <c:pt idx="803">
                  <c:v>9.9405383232583043E-3</c:v>
                </c:pt>
                <c:pt idx="804">
                  <c:v>9.5720490445926343E-2</c:v>
                </c:pt>
                <c:pt idx="805">
                  <c:v>0.11181652556584454</c:v>
                </c:pt>
                <c:pt idx="806">
                  <c:v>4.4202490763295778E-2</c:v>
                </c:pt>
                <c:pt idx="807">
                  <c:v>3.5685984091414415E-2</c:v>
                </c:pt>
                <c:pt idx="808">
                  <c:v>0.12687126478142571</c:v>
                </c:pt>
                <c:pt idx="809">
                  <c:v>9.847326120310998E-2</c:v>
                </c:pt>
                <c:pt idx="810">
                  <c:v>4.9099148241611983E-2</c:v>
                </c:pt>
                <c:pt idx="811">
                  <c:v>2.8070776079397808E-3</c:v>
                </c:pt>
                <c:pt idx="812">
                  <c:v>4.5339874600222804E-3</c:v>
                </c:pt>
                <c:pt idx="813">
                  <c:v>6.2953905935741201E-3</c:v>
                </c:pt>
                <c:pt idx="814">
                  <c:v>3.63003898299142E-3</c:v>
                </c:pt>
                <c:pt idx="815">
                  <c:v>7.1171787088498114E-3</c:v>
                </c:pt>
                <c:pt idx="816">
                  <c:v>5.8640607788693691E-2</c:v>
                </c:pt>
                <c:pt idx="817">
                  <c:v>5.7785546126607107E-2</c:v>
                </c:pt>
                <c:pt idx="818">
                  <c:v>7.8154531333914333E-3</c:v>
                </c:pt>
                <c:pt idx="819">
                  <c:v>0.17714463838052291</c:v>
                </c:pt>
                <c:pt idx="820">
                  <c:v>4.5339874600222804E-3</c:v>
                </c:pt>
                <c:pt idx="821">
                  <c:v>6.9847787648275192E-2</c:v>
                </c:pt>
                <c:pt idx="822">
                  <c:v>0.15421781654913569</c:v>
                </c:pt>
                <c:pt idx="823">
                  <c:v>2.0578474891486663E-3</c:v>
                </c:pt>
                <c:pt idx="824">
                  <c:v>2.6842024933521409E-2</c:v>
                </c:pt>
                <c:pt idx="825">
                  <c:v>1.5823341481364002E-2</c:v>
                </c:pt>
                <c:pt idx="826">
                  <c:v>8.178888744932231E-3</c:v>
                </c:pt>
                <c:pt idx="827">
                  <c:v>6.7069955027222543E-4</c:v>
                </c:pt>
                <c:pt idx="828">
                  <c:v>0.12336703691602402</c:v>
                </c:pt>
                <c:pt idx="829">
                  <c:v>2.2026780726446191E-2</c:v>
                </c:pt>
                <c:pt idx="830">
                  <c:v>0.36135395149693339</c:v>
                </c:pt>
                <c:pt idx="831">
                  <c:v>7.8386246332997733E-2</c:v>
                </c:pt>
                <c:pt idx="832">
                  <c:v>0.63882780075034662</c:v>
                </c:pt>
                <c:pt idx="833">
                  <c:v>1.3140530080033389E-2</c:v>
                </c:pt>
                <c:pt idx="834">
                  <c:v>0.11181652556584454</c:v>
                </c:pt>
                <c:pt idx="835">
                  <c:v>2.6956914029129474E-3</c:v>
                </c:pt>
                <c:pt idx="836">
                  <c:v>6.6175095870802895E-3</c:v>
                </c:pt>
                <c:pt idx="837">
                  <c:v>1.2645801413352049E-2</c:v>
                </c:pt>
                <c:pt idx="838">
                  <c:v>1.0794381370079199E-2</c:v>
                </c:pt>
                <c:pt idx="839">
                  <c:v>4.1361701466892187E-3</c:v>
                </c:pt>
                <c:pt idx="840">
                  <c:v>3.2678631604541966E-3</c:v>
                </c:pt>
                <c:pt idx="841">
                  <c:v>1.2164164067410606E-2</c:v>
                </c:pt>
                <c:pt idx="842">
                  <c:v>3.0030250085381696E-2</c:v>
                </c:pt>
                <c:pt idx="843">
                  <c:v>2.4741140779074106E-2</c:v>
                </c:pt>
                <c:pt idx="844">
                  <c:v>1.3140530080033389E-2</c:v>
                </c:pt>
                <c:pt idx="845">
                  <c:v>1.3757428510439663E-3</c:v>
                </c:pt>
                <c:pt idx="846">
                  <c:v>2.0586347888290227E-2</c:v>
                </c:pt>
                <c:pt idx="847">
                  <c:v>1.1923294838875802E-3</c:v>
                </c:pt>
                <c:pt idx="848">
                  <c:v>3.5076913328481317E-3</c:v>
                </c:pt>
                <c:pt idx="849">
                  <c:v>4.4202490763295778E-2</c:v>
                </c:pt>
                <c:pt idx="850">
                  <c:v>4.8082299888649333E-3</c:v>
                </c:pt>
                <c:pt idx="851">
                  <c:v>1.9564406647777093E-3</c:v>
                </c:pt>
                <c:pt idx="852">
                  <c:v>3.8797114083217771E-3</c:v>
                </c:pt>
                <c:pt idx="853">
                  <c:v>7.547497467162112E-4</c:v>
                </c:pt>
                <c:pt idx="854">
                  <c:v>1.8939303444675263E-4</c:v>
                </c:pt>
                <c:pt idx="855">
                  <c:v>2.5150125511509091E-2</c:v>
                </c:pt>
                <c:pt idx="856">
                  <c:v>2.2647863862676307E-3</c:v>
                </c:pt>
                <c:pt idx="857">
                  <c:v>4.7652896375608232E-2</c:v>
                </c:pt>
                <c:pt idx="858">
                  <c:v>1.3392914481843998E-2</c:v>
                </c:pt>
                <c:pt idx="859">
                  <c:v>2.1606232364699877E-3</c:v>
                </c:pt>
                <c:pt idx="860">
                  <c:v>5.4477682647054784E-2</c:v>
                </c:pt>
                <c:pt idx="861">
                  <c:v>3.5076913328481317E-3</c:v>
                </c:pt>
                <c:pt idx="862">
                  <c:v>2.6956914029129474E-3</c:v>
                </c:pt>
                <c:pt idx="863">
                  <c:v>1.24033681941173E-2</c:v>
                </c:pt>
                <c:pt idx="864">
                  <c:v>7.2882519762154053E-3</c:v>
                </c:pt>
                <c:pt idx="865">
                  <c:v>1.1928146023290519E-2</c:v>
                </c:pt>
                <c:pt idx="866">
                  <c:v>4.6701894077541776E-3</c:v>
                </c:pt>
                <c:pt idx="867">
                  <c:v>5.2889106060948182E-2</c:v>
                </c:pt>
                <c:pt idx="868">
                  <c:v>4.0070810756958316E-3</c:v>
                </c:pt>
                <c:pt idx="869">
                  <c:v>1.7305832691901959E-2</c:v>
                </c:pt>
                <c:pt idx="870">
                  <c:v>1.123878683442788E-2</c:v>
                </c:pt>
                <c:pt idx="871">
                  <c:v>5.0594276925595906E-4</c:v>
                </c:pt>
                <c:pt idx="872">
                  <c:v>0.13230700280148691</c:v>
                </c:pt>
                <c:pt idx="873">
                  <c:v>6.4018903386038925E-2</c:v>
                </c:pt>
                <c:pt idx="874">
                  <c:v>1.0149725019352674E-2</c:v>
                </c:pt>
                <c:pt idx="875">
                  <c:v>7.1171787088498114E-3</c:v>
                </c:pt>
                <c:pt idx="876">
                  <c:v>1.4980399896386351E-2</c:v>
                </c:pt>
                <c:pt idx="877">
                  <c:v>1.0361735593139371E-2</c:v>
                </c:pt>
                <c:pt idx="878">
                  <c:v>1.9564406647777093E-3</c:v>
                </c:pt>
                <c:pt idx="879">
                  <c:v>1.0361735593139371E-2</c:v>
                </c:pt>
                <c:pt idx="880">
                  <c:v>1.1287311434455847E-4</c:v>
                </c:pt>
                <c:pt idx="881">
                  <c:v>8.0667857302888266E-2</c:v>
                </c:pt>
                <c:pt idx="882">
                  <c:v>9.7341378921793256E-3</c:v>
                </c:pt>
                <c:pt idx="883">
                  <c:v>3.63003898299142E-3</c:v>
                </c:pt>
                <c:pt idx="884">
                  <c:v>2.6694592126925526E-4</c:v>
                </c:pt>
                <c:pt idx="885">
                  <c:v>0.14998995469113946</c:v>
                </c:pt>
                <c:pt idx="886">
                  <c:v>1.3648705900905176E-2</c:v>
                </c:pt>
                <c:pt idx="887">
                  <c:v>3.2678631604541966E-3</c:v>
                </c:pt>
                <c:pt idx="888">
                  <c:v>5.2336334152419811E-3</c:v>
                </c:pt>
                <c:pt idx="889">
                  <c:v>1.2891507315661103E-2</c:v>
                </c:pt>
                <c:pt idx="890">
                  <c:v>9.2626931714593795E-4</c:v>
                </c:pt>
                <c:pt idx="891">
                  <c:v>1.2645801413352049E-2</c:v>
                </c:pt>
                <c:pt idx="892">
                  <c:v>1.7614445837447909E-2</c:v>
                </c:pt>
                <c:pt idx="893">
                  <c:v>1.9894590838853754E-2</c:v>
                </c:pt>
                <c:pt idx="894">
                  <c:v>4.9481340236508719E-3</c:v>
                </c:pt>
                <c:pt idx="895">
                  <c:v>2.7279370168840859E-2</c:v>
                </c:pt>
                <c:pt idx="896">
                  <c:v>1.0794381370079199E-2</c:v>
                </c:pt>
                <c:pt idx="897">
                  <c:v>7.6373578031138922E-3</c:v>
                </c:pt>
                <c:pt idx="898">
                  <c:v>2.1659397426932687E-2</c:v>
                </c:pt>
                <c:pt idx="899">
                  <c:v>7.547497467162112E-4</c:v>
                </c:pt>
                <c:pt idx="900">
                  <c:v>3.0030250085381696E-2</c:v>
                </c:pt>
                <c:pt idx="901">
                  <c:v>1.0149725019352674E-2</c:v>
                </c:pt>
                <c:pt idx="902">
                  <c:v>4.624491467327925E-2</c:v>
                </c:pt>
                <c:pt idx="903">
                  <c:v>1.8939303444675263E-4</c:v>
                </c:pt>
                <c:pt idx="904">
                  <c:v>3.4059884824604661E-2</c:v>
                </c:pt>
                <c:pt idx="905">
                  <c:v>1.6700883380768135E-2</c:v>
                </c:pt>
                <c:pt idx="906">
                  <c:v>2.6694592126925526E-4</c:v>
                </c:pt>
                <c:pt idx="907">
                  <c:v>3.0510634185278065E-2</c:v>
                </c:pt>
                <c:pt idx="908">
                  <c:v>2.7279370168840859E-2</c:v>
                </c:pt>
                <c:pt idx="909">
                  <c:v>4.6701894077541776E-3</c:v>
                </c:pt>
                <c:pt idx="910">
                  <c:v>2.8070776079397808E-3</c:v>
                </c:pt>
                <c:pt idx="911">
                  <c:v>5.2336334152419811E-3</c:v>
                </c:pt>
                <c:pt idx="912">
                  <c:v>5.0594276925595906E-4</c:v>
                </c:pt>
                <c:pt idx="913">
                  <c:v>8.9153048153705297E-2</c:v>
                </c:pt>
                <c:pt idx="914">
                  <c:v>2.6694592126925526E-4</c:v>
                </c:pt>
                <c:pt idx="915">
                  <c:v>1.5257621285578223E-2</c:v>
                </c:pt>
                <c:pt idx="916">
                  <c:v>6.781837662170942E-3</c:v>
                </c:pt>
                <c:pt idx="917">
                  <c:v>3.0997503142810141E-2</c:v>
                </c:pt>
                <c:pt idx="918">
                  <c:v>2.0578474891486663E-3</c:v>
                </c:pt>
                <c:pt idx="919">
                  <c:v>5.9507212199904527E-2</c:v>
                </c:pt>
                <c:pt idx="920">
                  <c:v>5.3792801060783329E-3</c:v>
                </c:pt>
                <c:pt idx="921">
                  <c:v>8.178888744932231E-3</c:v>
                </c:pt>
                <c:pt idx="922">
                  <c:v>1.9221138799856697E-2</c:v>
                </c:pt>
                <c:pt idx="923">
                  <c:v>1.44369852983901E-2</c:v>
                </c:pt>
                <c:pt idx="924">
                  <c:v>1.8939303444675263E-4</c:v>
                </c:pt>
                <c:pt idx="925">
                  <c:v>2.919967450748E-3</c:v>
                </c:pt>
                <c:pt idx="926">
                  <c:v>7.547497467162112E-4</c:v>
                </c:pt>
                <c:pt idx="927">
                  <c:v>9.1312855370555279E-3</c:v>
                </c:pt>
                <c:pt idx="928">
                  <c:v>2.5984732550962352E-2</c:v>
                </c:pt>
                <c:pt idx="929">
                  <c:v>4.1361701466892187E-3</c:v>
                </c:pt>
                <c:pt idx="930">
                  <c:v>2.7279370168840859E-2</c:v>
                </c:pt>
                <c:pt idx="931">
                  <c:v>7.1171787088498114E-3</c:v>
                </c:pt>
                <c:pt idx="932">
                  <c:v>3.5685984091414415E-2</c:v>
                </c:pt>
                <c:pt idx="933">
                  <c:v>2.1296907494223999E-2</c:v>
                </c:pt>
                <c:pt idx="934">
                  <c:v>3.1503395160560159E-3</c:v>
                </c:pt>
                <c:pt idx="935">
                  <c:v>2.3546582183099837E-2</c:v>
                </c:pt>
                <c:pt idx="936">
                  <c:v>2.8627148917071812E-2</c:v>
                </c:pt>
                <c:pt idx="937">
                  <c:v>1.6602526065547427E-3</c:v>
                </c:pt>
                <c:pt idx="938">
                  <c:v>3.7372402348530802E-5</c:v>
                </c:pt>
                <c:pt idx="939">
                  <c:v>3.0030250085381696E-2</c:v>
                </c:pt>
                <c:pt idx="940">
                  <c:v>1.0361735593139371E-2</c:v>
                </c:pt>
                <c:pt idx="941">
                  <c:v>1.7614445837447909E-2</c:v>
                </c:pt>
                <c:pt idx="942">
                  <c:v>1.8565507391114584E-2</c:v>
                </c:pt>
                <c:pt idx="943">
                  <c:v>1.640443844266536E-2</c:v>
                </c:pt>
                <c:pt idx="944">
                  <c:v>4.3995996559672134E-3</c:v>
                </c:pt>
                <c:pt idx="945">
                  <c:v>7.4002552120221624E-2</c:v>
                </c:pt>
                <c:pt idx="946">
                  <c:v>3.3532226433025954E-2</c:v>
                </c:pt>
                <c:pt idx="947">
                  <c:v>1.6602526065547427E-3</c:v>
                </c:pt>
                <c:pt idx="948">
                  <c:v>2.7279370168840859E-2</c:v>
                </c:pt>
                <c:pt idx="949">
                  <c:v>1.5823341481364002E-2</c:v>
                </c:pt>
                <c:pt idx="950">
                  <c:v>2.6694592126925526E-4</c:v>
                </c:pt>
                <c:pt idx="951">
                  <c:v>2.3546582183099837E-2</c:v>
                </c:pt>
                <c:pt idx="952">
                  <c:v>1.0137695310957527E-3</c:v>
                </c:pt>
                <c:pt idx="953">
                  <c:v>7.6373578031138922E-3</c:v>
                </c:pt>
                <c:pt idx="954">
                  <c:v>3.8545823863789158E-2</c:v>
                </c:pt>
                <c:pt idx="955">
                  <c:v>4.8082299888649333E-3</c:v>
                </c:pt>
                <c:pt idx="956">
                  <c:v>2.2647863862676307E-3</c:v>
                </c:pt>
                <c:pt idx="957">
                  <c:v>6.1375417567638094E-3</c:v>
                </c:pt>
                <c:pt idx="958">
                  <c:v>1.2645801413352049E-2</c:v>
                </c:pt>
                <c:pt idx="959">
                  <c:v>1.3392914481843998E-2</c:v>
                </c:pt>
                <c:pt idx="960">
                  <c:v>1.0576608165040819E-2</c:v>
                </c:pt>
                <c:pt idx="961">
                  <c:v>2.1606232364699877E-3</c:v>
                </c:pt>
                <c:pt idx="962">
                  <c:v>6.4553702819985593E-3</c:v>
                </c:pt>
                <c:pt idx="963">
                  <c:v>4.5554957612555673E-2</c:v>
                </c:pt>
                <c:pt idx="964">
                  <c:v>2.3703556675285448E-3</c:v>
                </c:pt>
                <c:pt idx="965">
                  <c:v>2.8070776079397808E-3</c:v>
                </c:pt>
                <c:pt idx="966">
                  <c:v>9.7341378921793256E-3</c:v>
                </c:pt>
                <c:pt idx="967">
                  <c:v>7.547497467162112E-4</c:v>
                </c:pt>
                <c:pt idx="968">
                  <c:v>3.4554571915811099E-4</c:v>
                </c:pt>
                <c:pt idx="969">
                  <c:v>4.5554957612555673E-2</c:v>
                </c:pt>
                <c:pt idx="970">
                  <c:v>1.0794381370079199E-2</c:v>
                </c:pt>
                <c:pt idx="971">
                  <c:v>1.1024509382421845E-3</c:v>
                </c:pt>
                <c:pt idx="972">
                  <c:v>3.68069649037948E-2</c:v>
                </c:pt>
                <c:pt idx="973">
                  <c:v>4.1361701466892187E-3</c:v>
                </c:pt>
                <c:pt idx="974">
                  <c:v>9.1312855370555279E-3</c:v>
                </c:pt>
                <c:pt idx="975">
                  <c:v>9.5304866144214039E-3</c:v>
                </c:pt>
                <c:pt idx="976">
                  <c:v>6.1375417567638094E-3</c:v>
                </c:pt>
                <c:pt idx="977">
                  <c:v>2.8070776079397808E-3</c:v>
                </c:pt>
                <c:pt idx="978">
                  <c:v>1.4693106510753639E-3</c:v>
                </c:pt>
                <c:pt idx="979">
                  <c:v>1.2834213285850061E-3</c:v>
                </c:pt>
                <c:pt idx="980">
                  <c:v>3.5076913328481317E-3</c:v>
                </c:pt>
                <c:pt idx="981">
                  <c:v>1.44369852983901E-2</c:v>
                </c:pt>
                <c:pt idx="982">
                  <c:v>1.8891125285763297E-2</c:v>
                </c:pt>
                <c:pt idx="983">
                  <c:v>7.547497467162112E-4</c:v>
                </c:pt>
                <c:pt idx="984">
                  <c:v>3.0343812294218852E-3</c:v>
                </c:pt>
                <c:pt idx="985">
                  <c:v>0.22392074522759176</c:v>
                </c:pt>
                <c:pt idx="986">
                  <c:v>1.8939303444675263E-4</c:v>
                </c:pt>
                <c:pt idx="987">
                  <c:v>9.7087647977510003E-2</c:v>
                </c:pt>
                <c:pt idx="988">
                  <c:v>9.5720490445926343E-2</c:v>
                </c:pt>
                <c:pt idx="989">
                  <c:v>6.2953905935741201E-3</c:v>
                </c:pt>
                <c:pt idx="990">
                  <c:v>2.0939245751055019E-2</c:v>
                </c:pt>
                <c:pt idx="991">
                  <c:v>5.5268929278823676E-3</c:v>
                </c:pt>
                <c:pt idx="992">
                  <c:v>4.8371174178441723E-2</c:v>
                </c:pt>
                <c:pt idx="993">
                  <c:v>1.2645801413352049E-2</c:v>
                </c:pt>
                <c:pt idx="994">
                  <c:v>4.1603975425531285E-2</c:v>
                </c:pt>
                <c:pt idx="995">
                  <c:v>4.2520656069852371E-4</c:v>
                </c:pt>
                <c:pt idx="996">
                  <c:v>3.7372402348530802E-5</c:v>
                </c:pt>
                <c:pt idx="997">
                  <c:v>7.2882519762154053E-3</c:v>
                </c:pt>
                <c:pt idx="998">
                  <c:v>1.7001330123303689E-2</c:v>
                </c:pt>
                <c:pt idx="999">
                  <c:v>5.8281234883917924E-3</c:v>
                </c:pt>
                <c:pt idx="1000">
                  <c:v>9.7341378921793256E-3</c:v>
                </c:pt>
                <c:pt idx="1001">
                  <c:v>5.877688615515403E-4</c:v>
                </c:pt>
                <c:pt idx="1002">
                  <c:v>8.541881339015131E-2</c:v>
                </c:pt>
                <c:pt idx="1003">
                  <c:v>1.640443844266536E-2</c:v>
                </c:pt>
                <c:pt idx="1004">
                  <c:v>5.3678069122447443E-2</c:v>
                </c:pt>
                <c:pt idx="1005">
                  <c:v>4.6701894077541776E-3</c:v>
                </c:pt>
                <c:pt idx="1006">
                  <c:v>1.8244226568398181E-2</c:v>
                </c:pt>
                <c:pt idx="1007">
                  <c:v>1.8891125285763297E-2</c:v>
                </c:pt>
                <c:pt idx="1008">
                  <c:v>1.24033681941173E-2</c:v>
                </c:pt>
                <c:pt idx="1009">
                  <c:v>1.2645801413352049E-2</c:v>
                </c:pt>
                <c:pt idx="1010">
                  <c:v>9.4371542787493781E-2</c:v>
                </c:pt>
                <c:pt idx="1011">
                  <c:v>3.4059884824604661E-2</c:v>
                </c:pt>
                <c:pt idx="1012">
                  <c:v>1.1287311434455847E-4</c:v>
                </c:pt>
                <c:pt idx="1013">
                  <c:v>4.2240596922047902E-2</c:v>
                </c:pt>
                <c:pt idx="1014">
                  <c:v>2.2647863862676307E-3</c:v>
                </c:pt>
                <c:pt idx="1015">
                  <c:v>1.123878683442788E-2</c:v>
                </c:pt>
                <c:pt idx="1016">
                  <c:v>3.2678631604541966E-3</c:v>
                </c:pt>
                <c:pt idx="1017">
                  <c:v>5.5268929278823676E-3</c:v>
                </c:pt>
                <c:pt idx="1018">
                  <c:v>0.66527787408483963</c:v>
                </c:pt>
                <c:pt idx="1019">
                  <c:v>4.9481340236508719E-3</c:v>
                </c:pt>
                <c:pt idx="1020">
                  <c:v>3.0510634185278065E-2</c:v>
                </c:pt>
                <c:pt idx="1021">
                  <c:v>2.6956914029129474E-3</c:v>
                </c:pt>
                <c:pt idx="1022">
                  <c:v>4.9836949458019031E-2</c:v>
                </c:pt>
                <c:pt idx="1023">
                  <c:v>0.15637464807686191</c:v>
                </c:pt>
                <c:pt idx="1024">
                  <c:v>6.6874733728651159E-2</c:v>
                </c:pt>
                <c:pt idx="1025">
                  <c:v>6.9847787648275192E-2</c:v>
                </c:pt>
                <c:pt idx="1026">
                  <c:v>4.2240596922047902E-2</c:v>
                </c:pt>
                <c:pt idx="1027">
                  <c:v>0.1796109663625402</c:v>
                </c:pt>
                <c:pt idx="1028">
                  <c:v>0.25684965067207155</c:v>
                </c:pt>
                <c:pt idx="1029">
                  <c:v>0.37132687008354709</c:v>
                </c:pt>
                <c:pt idx="1030">
                  <c:v>3.7540382429473865E-3</c:v>
                </c:pt>
                <c:pt idx="1031">
                  <c:v>0.31531093033091601</c:v>
                </c:pt>
                <c:pt idx="1032">
                  <c:v>0.17714463838052291</c:v>
                </c:pt>
                <c:pt idx="1033">
                  <c:v>7.547497467162112E-4</c:v>
                </c:pt>
                <c:pt idx="1034">
                  <c:v>0.34688719575719262</c:v>
                </c:pt>
                <c:pt idx="1035">
                  <c:v>1.5823341481364002E-2</c:v>
                </c:pt>
                <c:pt idx="1036">
                  <c:v>9.3040562455561568E-2</c:v>
                </c:pt>
                <c:pt idx="1037">
                  <c:v>7.4002552120221624E-2</c:v>
                </c:pt>
                <c:pt idx="1038">
                  <c:v>3.1991046977144028E-2</c:v>
                </c:pt>
                <c:pt idx="1039">
                  <c:v>0.24650336105470141</c:v>
                </c:pt>
                <c:pt idx="1040">
                  <c:v>1.1695271624687207E-2</c:v>
                </c:pt>
                <c:pt idx="1041">
                  <c:v>0.11663431007673007</c:v>
                </c:pt>
                <c:pt idx="1042">
                  <c:v>0.12164985070961279</c:v>
                </c:pt>
                <c:pt idx="1043">
                  <c:v>0.60517615727481433</c:v>
                </c:pt>
                <c:pt idx="1044">
                  <c:v>0.63024492795919318</c:v>
                </c:pt>
                <c:pt idx="1045">
                  <c:v>0.48724943870285731</c:v>
                </c:pt>
                <c:pt idx="1046">
                  <c:v>0.15421781654913569</c:v>
                </c:pt>
                <c:pt idx="1047">
                  <c:v>0.17714463838052291</c:v>
                </c:pt>
                <c:pt idx="1048">
                  <c:v>0.16529708875921142</c:v>
                </c:pt>
                <c:pt idx="1049">
                  <c:v>8.3642943734977219E-3</c:v>
                </c:pt>
                <c:pt idx="1050">
                  <c:v>3.2678631604541966E-3</c:v>
                </c:pt>
                <c:pt idx="1051">
                  <c:v>4.9481340236508719E-3</c:v>
                </c:pt>
                <c:pt idx="1052">
                  <c:v>2.641050492395286E-2</c:v>
                </c:pt>
                <c:pt idx="1053">
                  <c:v>1.4693106510753639E-3</c:v>
                </c:pt>
                <c:pt idx="1054">
                  <c:v>9.7087647977510003E-2</c:v>
                </c:pt>
                <c:pt idx="1055">
                  <c:v>6.7069955027222543E-4</c:v>
                </c:pt>
                <c:pt idx="1056">
                  <c:v>0.13990330337830786</c:v>
                </c:pt>
                <c:pt idx="1057">
                  <c:v>0.73129416236319766</c:v>
                </c:pt>
                <c:pt idx="1058">
                  <c:v>0.22086423254933546</c:v>
                </c:pt>
                <c:pt idx="1059">
                  <c:v>0.26398205173584993</c:v>
                </c:pt>
                <c:pt idx="1060">
                  <c:v>0.10568700128619568</c:v>
                </c:pt>
                <c:pt idx="1061">
                  <c:v>0.22701851874188425</c:v>
                </c:pt>
                <c:pt idx="1062">
                  <c:v>9.847326120310998E-2</c:v>
                </c:pt>
                <c:pt idx="1063">
                  <c:v>0.10420530455242352</c:v>
                </c:pt>
                <c:pt idx="1064">
                  <c:v>1.4693106510753639E-3</c:v>
                </c:pt>
                <c:pt idx="1065">
                  <c:v>0.10130085465668441</c:v>
                </c:pt>
                <c:pt idx="1066">
                  <c:v>3.4059884824604661E-2</c:v>
                </c:pt>
                <c:pt idx="1067">
                  <c:v>8.3642943734977219E-3</c:v>
                </c:pt>
                <c:pt idx="1068">
                  <c:v>0.17471116068727213</c:v>
                </c:pt>
                <c:pt idx="1069">
                  <c:v>0.12164985070961279</c:v>
                </c:pt>
                <c:pt idx="1070">
                  <c:v>2.919967450748E-3</c:v>
                </c:pt>
                <c:pt idx="1071">
                  <c:v>0.10871067045100345</c:v>
                </c:pt>
                <c:pt idx="1072">
                  <c:v>3.68069649037948E-2</c:v>
                </c:pt>
                <c:pt idx="1073">
                  <c:v>0.41966772404747732</c:v>
                </c:pt>
                <c:pt idx="1074">
                  <c:v>7.8386246332997733E-2</c:v>
                </c:pt>
                <c:pt idx="1075">
                  <c:v>0.23015811008535192</c:v>
                </c:pt>
                <c:pt idx="1076">
                  <c:v>0.38157086124588602</c:v>
                </c:pt>
                <c:pt idx="1077">
                  <c:v>1.1928146023290519E-2</c:v>
                </c:pt>
                <c:pt idx="1078">
                  <c:v>1.2645801413352049E-2</c:v>
                </c:pt>
                <c:pt idx="1079">
                  <c:v>1.7927225049926155E-2</c:v>
                </c:pt>
                <c:pt idx="1080">
                  <c:v>3.9141162400460644E-2</c:v>
                </c:pt>
                <c:pt idx="1081">
                  <c:v>0.17714463838052286</c:v>
                </c:pt>
                <c:pt idx="1082">
                  <c:v>2.7722619266484741E-2</c:v>
                </c:pt>
                <c:pt idx="1083">
                  <c:v>0.43712191000521344</c:v>
                </c:pt>
                <c:pt idx="1084">
                  <c:v>0.25684965067207155</c:v>
                </c:pt>
                <c:pt idx="1085">
                  <c:v>5.8281234883917924E-3</c:v>
                </c:pt>
                <c:pt idx="1086">
                  <c:v>0.21487279872394788</c:v>
                </c:pt>
                <c:pt idx="1087">
                  <c:v>9.847326120310998E-2</c:v>
                </c:pt>
                <c:pt idx="1088">
                  <c:v>0.12687126478142571</c:v>
                </c:pt>
                <c:pt idx="1089">
                  <c:v>0.39209329297163337</c:v>
                </c:pt>
                <c:pt idx="1090">
                  <c:v>9.3040562455561568E-2</c:v>
                </c:pt>
                <c:pt idx="1091">
                  <c:v>6.5909997515232022E-2</c:v>
                </c:pt>
                <c:pt idx="1092">
                  <c:v>7.2882519762154053E-3</c:v>
                </c:pt>
                <c:pt idx="1093">
                  <c:v>1.2891507315661103E-2</c:v>
                </c:pt>
                <c:pt idx="1094">
                  <c:v>0.27504579106042132</c:v>
                </c:pt>
                <c:pt idx="1095">
                  <c:v>2.0578474891486663E-3</c:v>
                </c:pt>
                <c:pt idx="1096">
                  <c:v>0.11025318655089363</c:v>
                </c:pt>
                <c:pt idx="1097">
                  <c:v>0.11025318655089363</c:v>
                </c:pt>
                <c:pt idx="1098">
                  <c:v>0.40290173351676889</c:v>
                </c:pt>
                <c:pt idx="1099">
                  <c:v>0.32848157168784314</c:v>
                </c:pt>
                <c:pt idx="1100">
                  <c:v>7.9519403394293031E-2</c:v>
                </c:pt>
                <c:pt idx="1101">
                  <c:v>8.541881339015131E-2</c:v>
                </c:pt>
                <c:pt idx="1102">
                  <c:v>5.0899266674653788E-3</c:v>
                </c:pt>
                <c:pt idx="1103">
                  <c:v>0.26039194194611726</c:v>
                </c:pt>
                <c:pt idx="1104">
                  <c:v>0.11340096859100404</c:v>
                </c:pt>
                <c:pt idx="1105">
                  <c:v>1.2164164067410606E-2</c:v>
                </c:pt>
                <c:pt idx="1106">
                  <c:v>0.17714463838052291</c:v>
                </c:pt>
                <c:pt idx="1107">
                  <c:v>0.27883371781649718</c:v>
                </c:pt>
                <c:pt idx="1108">
                  <c:v>3.4554571915811099E-4</c:v>
                </c:pt>
                <c:pt idx="1109">
                  <c:v>2.3939441189404383E-2</c:v>
                </c:pt>
                <c:pt idx="1110">
                  <c:v>5.6764984220808879E-3</c:v>
                </c:pt>
                <c:pt idx="1111">
                  <c:v>3.8545823863789158E-2</c:v>
                </c:pt>
                <c:pt idx="1112">
                  <c:v>6.6175095870802895E-3</c:v>
                </c:pt>
                <c:pt idx="1113">
                  <c:v>1.3648705900905176E-2</c:v>
                </c:pt>
                <c:pt idx="1114">
                  <c:v>3.0510634185278065E-2</c:v>
                </c:pt>
                <c:pt idx="1115">
                  <c:v>1.6111942006907336E-2</c:v>
                </c:pt>
                <c:pt idx="1116">
                  <c:v>6.781837662170942E-3</c:v>
                </c:pt>
                <c:pt idx="1117">
                  <c:v>9.5304866144214039E-3</c:v>
                </c:pt>
                <c:pt idx="1118">
                  <c:v>6.781837662170942E-3</c:v>
                </c:pt>
                <c:pt idx="1119">
                  <c:v>3.2497900497444519E-2</c:v>
                </c:pt>
                <c:pt idx="1120">
                  <c:v>1.3757428510439663E-3</c:v>
                </c:pt>
                <c:pt idx="1121">
                  <c:v>1.0137695310957527E-3</c:v>
                </c:pt>
                <c:pt idx="1122">
                  <c:v>4.2885812374471095E-2</c:v>
                </c:pt>
                <c:pt idx="1123">
                  <c:v>5.8281234883917924E-3</c:v>
                </c:pt>
                <c:pt idx="1124">
                  <c:v>4.8371174178441723E-2</c:v>
                </c:pt>
                <c:pt idx="1125">
                  <c:v>9.2626931714593795E-4</c:v>
                </c:pt>
                <c:pt idx="1126">
                  <c:v>2.8070776079397808E-3</c:v>
                </c:pt>
                <c:pt idx="1127">
                  <c:v>4.0070810756958316E-3</c:v>
                </c:pt>
                <c:pt idx="1128">
                  <c:v>3.0343812294218852E-3</c:v>
                </c:pt>
                <c:pt idx="1129">
                  <c:v>6.6175095870802895E-3</c:v>
                </c:pt>
                <c:pt idx="1130">
                  <c:v>1.0576608165040819E-2</c:v>
                </c:pt>
                <c:pt idx="1131">
                  <c:v>5.0594276925595906E-4</c:v>
                </c:pt>
                <c:pt idx="1132">
                  <c:v>3.7372402348530802E-5</c:v>
                </c:pt>
                <c:pt idx="1133">
                  <c:v>8.5522028515670982E-3</c:v>
                </c:pt>
                <c:pt idx="1134">
                  <c:v>6.2953905935741201E-3</c:v>
                </c:pt>
                <c:pt idx="1135">
                  <c:v>3.4594666244506793E-2</c:v>
                </c:pt>
                <c:pt idx="1136">
                  <c:v>2.0578474891486663E-3</c:v>
                </c:pt>
                <c:pt idx="1137">
                  <c:v>1.7614445837447909E-2</c:v>
                </c:pt>
                <c:pt idx="1138">
                  <c:v>3.7540382429473865E-3</c:v>
                </c:pt>
                <c:pt idx="1139">
                  <c:v>4.6944185683641386E-2</c:v>
                </c:pt>
                <c:pt idx="1140">
                  <c:v>8.9356639593592743E-3</c:v>
                </c:pt>
                <c:pt idx="1141">
                  <c:v>1.2891507315661103E-2</c:v>
                </c:pt>
                <c:pt idx="1142">
                  <c:v>1.3392914481843998E-2</c:v>
                </c:pt>
                <c:pt idx="1143">
                  <c:v>1.1287311434455847E-4</c:v>
                </c:pt>
                <c:pt idx="1144">
                  <c:v>1.4693106510753639E-3</c:v>
                </c:pt>
                <c:pt idx="1145">
                  <c:v>2.5857888079438176E-3</c:v>
                </c:pt>
                <c:pt idx="1146">
                  <c:v>3.7372402348530802E-5</c:v>
                </c:pt>
                <c:pt idx="1147">
                  <c:v>6.8843451803140512E-2</c:v>
                </c:pt>
                <c:pt idx="1148">
                  <c:v>1.3392914481843998E-2</c:v>
                </c:pt>
                <c:pt idx="1149">
                  <c:v>1.123878683442788E-2</c:v>
                </c:pt>
                <c:pt idx="1150">
                  <c:v>4.5339874600222804E-3</c:v>
                </c:pt>
                <c:pt idx="1151">
                  <c:v>1.2645801413352049E-2</c:v>
                </c:pt>
                <c:pt idx="1152">
                  <c:v>2.3703556675285448E-3</c:v>
                </c:pt>
                <c:pt idx="1153">
                  <c:v>0.24990598447704135</c:v>
                </c:pt>
                <c:pt idx="1154">
                  <c:v>4.6244914673279236E-2</c:v>
                </c:pt>
                <c:pt idx="1155">
                  <c:v>3.4594666244506793E-2</c:v>
                </c:pt>
                <c:pt idx="1156">
                  <c:v>8.5522028515670982E-3</c:v>
                </c:pt>
                <c:pt idx="1157">
                  <c:v>0.38157086124588602</c:v>
                </c:pt>
                <c:pt idx="1158">
                  <c:v>0.50064430580863639</c:v>
                </c:pt>
                <c:pt idx="1159">
                  <c:v>4.2520656069852371E-4</c:v>
                </c:pt>
                <c:pt idx="1160">
                  <c:v>9.1727310134082821E-2</c:v>
                </c:pt>
                <c:pt idx="1161">
                  <c:v>2.919967450748E-3</c:v>
                </c:pt>
                <c:pt idx="1162">
                  <c:v>6.4958111118798123E-2</c:v>
                </c:pt>
                <c:pt idx="1163">
                  <c:v>9.4371542787493781E-2</c:v>
                </c:pt>
                <c:pt idx="1164">
                  <c:v>0.27883371781649718</c:v>
                </c:pt>
                <c:pt idx="1165">
                  <c:v>0.36630697954039865</c:v>
                </c:pt>
                <c:pt idx="1166">
                  <c:v>0.23015811008535192</c:v>
                </c:pt>
                <c:pt idx="1167">
                  <c:v>1.7305832691901959E-2</c:v>
                </c:pt>
                <c:pt idx="1168">
                  <c:v>8.5522028515670982E-3</c:v>
                </c:pt>
                <c:pt idx="1169">
                  <c:v>1.2164164067410606E-2</c:v>
                </c:pt>
                <c:pt idx="1170">
                  <c:v>5.2336334152419811E-3</c:v>
                </c:pt>
                <c:pt idx="1171">
                  <c:v>0.84840338419782957</c:v>
                </c:pt>
                <c:pt idx="1172">
                  <c:v>0.7117959269787516</c:v>
                </c:pt>
                <c:pt idx="1173">
                  <c:v>5.1342565780819367E-2</c:v>
                </c:pt>
                <c:pt idx="1174">
                  <c:v>3.1490944499132097E-2</c:v>
                </c:pt>
                <c:pt idx="1175">
                  <c:v>6.1275674650107692E-2</c:v>
                </c:pt>
                <c:pt idx="1176">
                  <c:v>4.2670018320778288E-3</c:v>
                </c:pt>
                <c:pt idx="1177">
                  <c:v>6.9483840541724514E-3</c:v>
                </c:pt>
                <c:pt idx="1178">
                  <c:v>3.9744537601243551E-2</c:v>
                </c:pt>
                <c:pt idx="1179">
                  <c:v>0.47420902144678273</c:v>
                </c:pt>
                <c:pt idx="1180">
                  <c:v>7.547497467162112E-4</c:v>
                </c:pt>
                <c:pt idx="1181">
                  <c:v>0.26398205173584993</c:v>
                </c:pt>
                <c:pt idx="1182">
                  <c:v>0.14791816417293643</c:v>
                </c:pt>
                <c:pt idx="1183">
                  <c:v>0.3196424089986955</c:v>
                </c:pt>
                <c:pt idx="1184">
                  <c:v>3.5136666848755424E-2</c:v>
                </c:pt>
                <c:pt idx="1185">
                  <c:v>2.8070776079397808E-3</c:v>
                </c:pt>
                <c:pt idx="1186">
                  <c:v>0.26398205173584993</c:v>
                </c:pt>
                <c:pt idx="1187">
                  <c:v>2.0578474891486663E-3</c:v>
                </c:pt>
                <c:pt idx="1188">
                  <c:v>0.21193680029098041</c:v>
                </c:pt>
                <c:pt idx="1189">
                  <c:v>6.0385515179478454E-2</c:v>
                </c:pt>
                <c:pt idx="1190">
                  <c:v>1.1024509382421845E-3</c:v>
                </c:pt>
                <c:pt idx="1191">
                  <c:v>9.2626931714593795E-4</c:v>
                </c:pt>
                <c:pt idx="1192">
                  <c:v>3.68069649037948E-2</c:v>
                </c:pt>
                <c:pt idx="1193">
                  <c:v>4.0356057955621007E-2</c:v>
                </c:pt>
                <c:pt idx="1194">
                  <c:v>0.40290173351676889</c:v>
                </c:pt>
                <c:pt idx="1195">
                  <c:v>3.7958414946773288E-2</c:v>
                </c:pt>
                <c:pt idx="1196">
                  <c:v>3.63003898299142E-3</c:v>
                </c:pt>
                <c:pt idx="1197">
                  <c:v>1.1923294838875802E-3</c:v>
                </c:pt>
                <c:pt idx="1198">
                  <c:v>7.8154531333914333E-3</c:v>
                </c:pt>
                <c:pt idx="1199">
                  <c:v>2.6956914029129474E-3</c:v>
                </c:pt>
                <c:pt idx="1200">
                  <c:v>1.6602526065547427E-3</c:v>
                </c:pt>
                <c:pt idx="1201">
                  <c:v>1.24033681941173E-2</c:v>
                </c:pt>
                <c:pt idx="1202">
                  <c:v>5.6941873469842301E-2</c:v>
                </c:pt>
                <c:pt idx="1203">
                  <c:v>5.2336334152419811E-3</c:v>
                </c:pt>
                <c:pt idx="1204">
                  <c:v>1.44369852983901E-2</c:v>
                </c:pt>
                <c:pt idx="1205">
                  <c:v>0.6217763748577505</c:v>
                </c:pt>
                <c:pt idx="1206">
                  <c:v>9.3040562455561568E-2</c:v>
                </c:pt>
                <c:pt idx="1207">
                  <c:v>0.23983347441798433</c:v>
                </c:pt>
                <c:pt idx="1208">
                  <c:v>0.11025318655089363</c:v>
                </c:pt>
                <c:pt idx="1209">
                  <c:v>4.624491467327925E-2</c:v>
                </c:pt>
                <c:pt idx="1210">
                  <c:v>7.8154531333914333E-3</c:v>
                </c:pt>
                <c:pt idx="1211">
                  <c:v>1.7560305143697781</c:v>
                </c:pt>
                <c:pt idx="1212">
                  <c:v>1.7001330123303689E-2</c:v>
                </c:pt>
                <c:pt idx="1213">
                  <c:v>2.6694592126925526E-4</c:v>
                </c:pt>
                <c:pt idx="1214">
                  <c:v>1.0576608165040819E-2</c:v>
                </c:pt>
                <c:pt idx="1215">
                  <c:v>7.6373578031138922E-3</c:v>
                </c:pt>
                <c:pt idx="1216">
                  <c:v>0.35164493246723599</c:v>
                </c:pt>
                <c:pt idx="1217">
                  <c:v>0.16529708875921142</c:v>
                </c:pt>
                <c:pt idx="1218">
                  <c:v>0.27504579106042132</c:v>
                </c:pt>
                <c:pt idx="1219">
                  <c:v>0.19512404748340773</c:v>
                </c:pt>
                <c:pt idx="1220">
                  <c:v>0.27504579106042132</c:v>
                </c:pt>
                <c:pt idx="1221">
                  <c:v>2.9088592108376641E-2</c:v>
                </c:pt>
                <c:pt idx="1222">
                  <c:v>3.7540382429473865E-3</c:v>
                </c:pt>
                <c:pt idx="1223">
                  <c:v>1.2834213285850061E-3</c:v>
                </c:pt>
                <c:pt idx="1224">
                  <c:v>0.24314605892085325</c:v>
                </c:pt>
                <c:pt idx="1225">
                  <c:v>1.9221138799856697E-2</c:v>
                </c:pt>
                <c:pt idx="1226">
                  <c:v>1.1465498999771761E-2</c:v>
                </c:pt>
                <c:pt idx="1227">
                  <c:v>1.640443844266536E-2</c:v>
                </c:pt>
                <c:pt idx="1228">
                  <c:v>6.781837662170942E-3</c:v>
                </c:pt>
                <c:pt idx="1229">
                  <c:v>1.2891507315661103E-2</c:v>
                </c:pt>
                <c:pt idx="1230">
                  <c:v>1.3648705900905176E-2</c:v>
                </c:pt>
                <c:pt idx="1231">
                  <c:v>0.49390196993904645</c:v>
                </c:pt>
                <c:pt idx="1232">
                  <c:v>0.13990330337830797</c:v>
                </c:pt>
                <c:pt idx="1233">
                  <c:v>9.7087647977510003E-2</c:v>
                </c:pt>
                <c:pt idx="1234">
                  <c:v>6.6874733728651159E-2</c:v>
                </c:pt>
                <c:pt idx="1235">
                  <c:v>0.20618160076319686</c:v>
                </c:pt>
                <c:pt idx="1236">
                  <c:v>0.17471116068727213</c:v>
                </c:pt>
                <c:pt idx="1237">
                  <c:v>6.4553702819985593E-3</c:v>
                </c:pt>
                <c:pt idx="1238">
                  <c:v>0.10130085465668441</c:v>
                </c:pt>
                <c:pt idx="1239">
                  <c:v>0.12510740396477552</c:v>
                </c:pt>
                <c:pt idx="1240">
                  <c:v>1.123878683442788E-2</c:v>
                </c:pt>
                <c:pt idx="1241">
                  <c:v>3.5076913328481317E-3</c:v>
                </c:pt>
                <c:pt idx="1242">
                  <c:v>0.78239002705703353</c:v>
                </c:pt>
                <c:pt idx="1243">
                  <c:v>3.2678631604541966E-3</c:v>
                </c:pt>
                <c:pt idx="1244">
                  <c:v>0.29450371862819613</c:v>
                </c:pt>
                <c:pt idx="1245">
                  <c:v>0.54305326522187269</c:v>
                </c:pt>
                <c:pt idx="1246">
                  <c:v>1.0361735593139371E-2</c:v>
                </c:pt>
                <c:pt idx="1247">
                  <c:v>2.3939441189404383E-2</c:v>
                </c:pt>
                <c:pt idx="1248">
                  <c:v>1.2164164067410606E-2</c:v>
                </c:pt>
                <c:pt idx="1249">
                  <c:v>2.6694592126925526E-4</c:v>
                </c:pt>
                <c:pt idx="1250">
                  <c:v>1.3907950329625461E-2</c:v>
                </c:pt>
                <c:pt idx="1251">
                  <c:v>0.11025318655089363</c:v>
                </c:pt>
                <c:pt idx="1252">
                  <c:v>1.24033681941173E-2</c:v>
                </c:pt>
                <c:pt idx="1253">
                  <c:v>4.1361701466892187E-3</c:v>
                </c:pt>
                <c:pt idx="1254">
                  <c:v>8.7891575631316693E-2</c:v>
                </c:pt>
                <c:pt idx="1255">
                  <c:v>8.3642943734977219E-3</c:v>
                </c:pt>
                <c:pt idx="1256">
                  <c:v>0.16302141466267245</c:v>
                </c:pt>
                <c:pt idx="1257">
                  <c:v>3.7372402348530802E-5</c:v>
                </c:pt>
                <c:pt idx="1258">
                  <c:v>0.22086423254933549</c:v>
                </c:pt>
                <c:pt idx="1259">
                  <c:v>3.3869732938783784E-3</c:v>
                </c:pt>
                <c:pt idx="1260">
                  <c:v>0.83702906660094245</c:v>
                </c:pt>
                <c:pt idx="1261">
                  <c:v>0.18464395300518721</c:v>
                </c:pt>
                <c:pt idx="1262">
                  <c:v>2.7279370168840873E-2</c:v>
                </c:pt>
                <c:pt idx="1263">
                  <c:v>8.9356639593592743E-3</c:v>
                </c:pt>
                <c:pt idx="1264">
                  <c:v>0.16994101179556637</c:v>
                </c:pt>
                <c:pt idx="1265">
                  <c:v>1.1695271624687207E-2</c:v>
                </c:pt>
                <c:pt idx="1266">
                  <c:v>6.9847787648275192E-2</c:v>
                </c:pt>
                <c:pt idx="1267">
                  <c:v>8.6646905309176306E-2</c:v>
                </c:pt>
                <c:pt idx="1268">
                  <c:v>1.0670395758095899</c:v>
                </c:pt>
                <c:pt idx="1269">
                  <c:v>1.9555607271258643E-2</c:v>
                </c:pt>
                <c:pt idx="1270">
                  <c:v>8.7426479659012228E-3</c:v>
                </c:pt>
                <c:pt idx="1271">
                  <c:v>0.29855431413244765</c:v>
                </c:pt>
                <c:pt idx="1272">
                  <c:v>0.48068551594604786</c:v>
                </c:pt>
                <c:pt idx="1273">
                  <c:v>0.25684965067207155</c:v>
                </c:pt>
                <c:pt idx="1274">
                  <c:v>8.6646905309176306E-2</c:v>
                </c:pt>
                <c:pt idx="1275">
                  <c:v>0.79302675489424757</c:v>
                </c:pt>
                <c:pt idx="1276">
                  <c:v>4.3995996559672134E-3</c:v>
                </c:pt>
                <c:pt idx="1277">
                  <c:v>0.10420530455242352</c:v>
                </c:pt>
                <c:pt idx="1278">
                  <c:v>2.6842024933521409E-2</c:v>
                </c:pt>
                <c:pt idx="1279">
                  <c:v>1.1923294838875802E-3</c:v>
                </c:pt>
                <c:pt idx="1280">
                  <c:v>1.9221138799856697E-2</c:v>
                </c:pt>
                <c:pt idx="1281">
                  <c:v>7.2882519762154053E-3</c:v>
                </c:pt>
                <c:pt idx="1282">
                  <c:v>0.17231009573292408</c:v>
                </c:pt>
                <c:pt idx="1283">
                  <c:v>0.35164493246723599</c:v>
                </c:pt>
                <c:pt idx="1284">
                  <c:v>1.2891507315661103E-2</c:v>
                </c:pt>
                <c:pt idx="1285">
                  <c:v>5.8281234883917924E-3</c:v>
                </c:pt>
                <c:pt idx="1286">
                  <c:v>0.48068551594604786</c:v>
                </c:pt>
                <c:pt idx="1287">
                  <c:v>8.0667857302888266E-2</c:v>
                </c:pt>
                <c:pt idx="1288">
                  <c:v>7.0865681342172096E-2</c:v>
                </c:pt>
                <c:pt idx="1289">
                  <c:v>2.6410504923952877E-2</c:v>
                </c:pt>
                <c:pt idx="1290">
                  <c:v>1.3648705900905176E-2</c:v>
                </c:pt>
                <c:pt idx="1291">
                  <c:v>9.5304866144214039E-3</c:v>
                </c:pt>
                <c:pt idx="1292">
                  <c:v>1.6111942006907336E-2</c:v>
                </c:pt>
                <c:pt idx="1293">
                  <c:v>0.22701851874188436</c:v>
                </c:pt>
                <c:pt idx="1294">
                  <c:v>7.9959526291329894E-3</c:v>
                </c:pt>
                <c:pt idx="1295">
                  <c:v>9.3295478725997777E-3</c:v>
                </c:pt>
                <c:pt idx="1296">
                  <c:v>0.23334008377016108</c:v>
                </c:pt>
                <c:pt idx="1297">
                  <c:v>5.7785546126607107E-2</c:v>
                </c:pt>
                <c:pt idx="1298">
                  <c:v>7.8386246332997733E-2</c:v>
                </c:pt>
                <c:pt idx="1299">
                  <c:v>1.0247485708755721</c:v>
                </c:pt>
                <c:pt idx="1300">
                  <c:v>7.1171787088498114E-3</c:v>
                </c:pt>
                <c:pt idx="1301">
                  <c:v>0.17231009573292394</c:v>
                </c:pt>
                <c:pt idx="1302">
                  <c:v>0.34688719575719262</c:v>
                </c:pt>
                <c:pt idx="1303">
                  <c:v>7.1897315906540374E-2</c:v>
                </c:pt>
                <c:pt idx="1304">
                  <c:v>5.0594276925595906E-4</c:v>
                </c:pt>
                <c:pt idx="1305">
                  <c:v>9.7341378921793256E-3</c:v>
                </c:pt>
                <c:pt idx="1306">
                  <c:v>9.7341378921793256E-3</c:v>
                </c:pt>
                <c:pt idx="1307">
                  <c:v>0.14385700130644949</c:v>
                </c:pt>
                <c:pt idx="1308">
                  <c:v>0.13047074059908464</c:v>
                </c:pt>
                <c:pt idx="1309">
                  <c:v>3.5076913328481317E-3</c:v>
                </c:pt>
                <c:pt idx="1310">
                  <c:v>0.23015811008535192</c:v>
                </c:pt>
                <c:pt idx="1311">
                  <c:v>4.4202490763295778E-2</c:v>
                </c:pt>
                <c:pt idx="1312">
                  <c:v>0.16529708875921142</c:v>
                </c:pt>
                <c:pt idx="1313">
                  <c:v>9.5720490445926343E-2</c:v>
                </c:pt>
                <c:pt idx="1314">
                  <c:v>2.817185192456708E-2</c:v>
                </c:pt>
                <c:pt idx="1315">
                  <c:v>0.1978330852229532</c:v>
                </c:pt>
                <c:pt idx="1316">
                  <c:v>6.9847787648275192E-2</c:v>
                </c:pt>
                <c:pt idx="1317">
                  <c:v>0.16529708875921142</c:v>
                </c:pt>
                <c:pt idx="1318">
                  <c:v>0.27504579106042132</c:v>
                </c:pt>
                <c:pt idx="1319">
                  <c:v>3.2678631604541966E-3</c:v>
                </c:pt>
                <c:pt idx="1320">
                  <c:v>0.27504579106042132</c:v>
                </c:pt>
                <c:pt idx="1321">
                  <c:v>4.3995996559672134E-3</c:v>
                </c:pt>
                <c:pt idx="1322">
                  <c:v>0.11181652556584454</c:v>
                </c:pt>
                <c:pt idx="1323">
                  <c:v>0.26398205173584993</c:v>
                </c:pt>
                <c:pt idx="1324">
                  <c:v>9.3040562455561568E-2</c:v>
                </c:pt>
                <c:pt idx="1325">
                  <c:v>4.1361701466892187E-3</c:v>
                </c:pt>
                <c:pt idx="1326">
                  <c:v>3.3869732938783784E-3</c:v>
                </c:pt>
                <c:pt idx="1327">
                  <c:v>3.7540382429473865E-3</c:v>
                </c:pt>
                <c:pt idx="1328">
                  <c:v>1.7614445837447909E-2</c:v>
                </c:pt>
                <c:pt idx="1329">
                  <c:v>9.7087647977510003E-2</c:v>
                </c:pt>
                <c:pt idx="1330">
                  <c:v>0.26398205173584993</c:v>
                </c:pt>
                <c:pt idx="1331">
                  <c:v>0.13047074059908464</c:v>
                </c:pt>
                <c:pt idx="1332">
                  <c:v>0.44915426741026088</c:v>
                </c:pt>
                <c:pt idx="1333">
                  <c:v>0.15421781654913569</c:v>
                </c:pt>
                <c:pt idx="1334">
                  <c:v>1.4980399896386351E-2</c:v>
                </c:pt>
                <c:pt idx="1335">
                  <c:v>2.5984732550962352E-2</c:v>
                </c:pt>
                <c:pt idx="1336">
                  <c:v>3.4594666244506807E-2</c:v>
                </c:pt>
                <c:pt idx="1337">
                  <c:v>7.2942876833757483E-2</c:v>
                </c:pt>
                <c:pt idx="1338">
                  <c:v>0.14385700130644949</c:v>
                </c:pt>
                <c:pt idx="1339">
                  <c:v>4.4202490763295764E-2</c:v>
                </c:pt>
                <c:pt idx="1340">
                  <c:v>0.46151367472407184</c:v>
                </c:pt>
                <c:pt idx="1341">
                  <c:v>0.35646689537718917</c:v>
                </c:pt>
                <c:pt idx="1342">
                  <c:v>0.23015811008535192</c:v>
                </c:pt>
                <c:pt idx="1343">
                  <c:v>1.5257621285578223E-2</c:v>
                </c:pt>
                <c:pt idx="1344">
                  <c:v>0.29450371862819613</c:v>
                </c:pt>
                <c:pt idx="1345">
                  <c:v>3.6242716742111006E-2</c:v>
                </c:pt>
                <c:pt idx="1346">
                  <c:v>4.3539737795342967E-2</c:v>
                </c:pt>
                <c:pt idx="1347">
                  <c:v>0.7214796826234503</c:v>
                </c:pt>
                <c:pt idx="1348">
                  <c:v>0.33756099048422666</c:v>
                </c:pt>
                <c:pt idx="1349">
                  <c:v>0.11181652556584454</c:v>
                </c:pt>
                <c:pt idx="1350">
                  <c:v>7.2882519762154053E-3</c:v>
                </c:pt>
                <c:pt idx="1351">
                  <c:v>0.25684965067207155</c:v>
                </c:pt>
                <c:pt idx="1352">
                  <c:v>1.553858497440672E-2</c:v>
                </c:pt>
                <c:pt idx="1353">
                  <c:v>6.2953905935741201E-3</c:v>
                </c:pt>
                <c:pt idx="1354">
                  <c:v>1.123878683442788E-2</c:v>
                </c:pt>
                <c:pt idx="1355">
                  <c:v>1.5823341481364002E-2</c:v>
                </c:pt>
                <c:pt idx="1356">
                  <c:v>2.0238150453360412E-2</c:v>
                </c:pt>
                <c:pt idx="1357">
                  <c:v>0.10420530455242352</c:v>
                </c:pt>
                <c:pt idx="1358">
                  <c:v>2.4337603524289805E-2</c:v>
                </c:pt>
                <c:pt idx="1359">
                  <c:v>0.10871067045100345</c:v>
                </c:pt>
                <c:pt idx="1360">
                  <c:v>1.4693106510753639E-3</c:v>
                </c:pt>
                <c:pt idx="1361">
                  <c:v>7.2882519762154053E-3</c:v>
                </c:pt>
                <c:pt idx="1362">
                  <c:v>8.178888744932231E-3</c:v>
                </c:pt>
                <c:pt idx="1363">
                  <c:v>7.9959526291329894E-3</c:v>
                </c:pt>
                <c:pt idx="1364">
                  <c:v>0.21487279872394788</c:v>
                </c:pt>
                <c:pt idx="1365">
                  <c:v>1.4706870961220669E-2</c:v>
                </c:pt>
                <c:pt idx="1366">
                  <c:v>0.10568700128619568</c:v>
                </c:pt>
                <c:pt idx="1367">
                  <c:v>0.10274334329824852</c:v>
                </c:pt>
                <c:pt idx="1368">
                  <c:v>0.12510740396477565</c:v>
                </c:pt>
                <c:pt idx="1369">
                  <c:v>4.2670018320778288E-3</c:v>
                </c:pt>
                <c:pt idx="1370">
                  <c:v>6.8843451803140512E-2</c:v>
                </c:pt>
                <c:pt idx="1371">
                  <c:v>9.5304866144214039E-3</c:v>
                </c:pt>
                <c:pt idx="1372">
                  <c:v>4.8371174178441723E-2</c:v>
                </c:pt>
                <c:pt idx="1373">
                  <c:v>1.553858497440672E-2</c:v>
                </c:pt>
                <c:pt idx="1374">
                  <c:v>3.5076913328481317E-3</c:v>
                </c:pt>
                <c:pt idx="1375">
                  <c:v>1.7614445837447909E-2</c:v>
                </c:pt>
                <c:pt idx="1376">
                  <c:v>0.38157086124588602</c:v>
                </c:pt>
                <c:pt idx="1377">
                  <c:v>3.68069649037948E-2</c:v>
                </c:pt>
                <c:pt idx="1378">
                  <c:v>0.27130831764577873</c:v>
                </c:pt>
                <c:pt idx="1379">
                  <c:v>2.5564631258827027E-2</c:v>
                </c:pt>
                <c:pt idx="1380">
                  <c:v>0.18981374058940137</c:v>
                </c:pt>
                <c:pt idx="1381">
                  <c:v>0.49390196993904645</c:v>
                </c:pt>
                <c:pt idx="1382">
                  <c:v>1.1414172601199006</c:v>
                </c:pt>
                <c:pt idx="1383">
                  <c:v>1.1923294838875802E-3</c:v>
                </c:pt>
                <c:pt idx="1384">
                  <c:v>0.10568700128619568</c:v>
                </c:pt>
                <c:pt idx="1385">
                  <c:v>7.2882519762154053E-3</c:v>
                </c:pt>
                <c:pt idx="1386">
                  <c:v>0.10274334329824852</c:v>
                </c:pt>
                <c:pt idx="1387">
                  <c:v>0.1166343100767302</c:v>
                </c:pt>
                <c:pt idx="1388">
                  <c:v>2.3939441189404383E-2</c:v>
                </c:pt>
                <c:pt idx="1389">
                  <c:v>0.27504579106042132</c:v>
                </c:pt>
                <c:pt idx="1390">
                  <c:v>2.2026780726446191E-2</c:v>
                </c:pt>
                <c:pt idx="1391">
                  <c:v>4.1603975425531285E-2</c:v>
                </c:pt>
                <c:pt idx="1392">
                  <c:v>8.3642943734977219E-3</c:v>
                </c:pt>
                <c:pt idx="1393">
                  <c:v>4.6244914673279236E-2</c:v>
                </c:pt>
                <c:pt idx="1394">
                  <c:v>0.15421781654913569</c:v>
                </c:pt>
                <c:pt idx="1395">
                  <c:v>0.41966772404747732</c:v>
                </c:pt>
                <c:pt idx="1396">
                  <c:v>4.5554957612555617E-2</c:v>
                </c:pt>
                <c:pt idx="1397">
                  <c:v>2.0586347888290227E-2</c:v>
                </c:pt>
                <c:pt idx="1398">
                  <c:v>1.3140530080033389E-2</c:v>
                </c:pt>
                <c:pt idx="1399">
                  <c:v>3.2678631604541966E-3</c:v>
                </c:pt>
                <c:pt idx="1400">
                  <c:v>1.3140530080033389E-2</c:v>
                </c:pt>
                <c:pt idx="1401">
                  <c:v>0.10568700128619568</c:v>
                </c:pt>
                <c:pt idx="1402">
                  <c:v>0.31103714485157524</c:v>
                </c:pt>
                <c:pt idx="1403">
                  <c:v>0.23334008377016108</c:v>
                </c:pt>
                <c:pt idx="1404">
                  <c:v>0.44309775380044752</c:v>
                </c:pt>
                <c:pt idx="1405">
                  <c:v>1.8244226568398181E-2</c:v>
                </c:pt>
                <c:pt idx="1406">
                  <c:v>3.4554571915811099E-4</c:v>
                </c:pt>
                <c:pt idx="1407">
                  <c:v>6.6874733728651159E-2</c:v>
                </c:pt>
                <c:pt idx="1408">
                  <c:v>5.3792801060783329E-3</c:v>
                </c:pt>
                <c:pt idx="1409">
                  <c:v>8.9356639593592743E-3</c:v>
                </c:pt>
                <c:pt idx="1410">
                  <c:v>0.70224115424775668</c:v>
                </c:pt>
                <c:pt idx="1411">
                  <c:v>0.20057869312390619</c:v>
                </c:pt>
                <c:pt idx="1412">
                  <c:v>3.4554571915811099E-4</c:v>
                </c:pt>
                <c:pt idx="1413">
                  <c:v>7.9519403394293031E-2</c:v>
                </c:pt>
                <c:pt idx="1414">
                  <c:v>3.1490944499132152E-2</c:v>
                </c:pt>
                <c:pt idx="1415">
                  <c:v>3.4059884824604689E-2</c:v>
                </c:pt>
                <c:pt idx="1416">
                  <c:v>8.7891575631316693E-2</c:v>
                </c:pt>
                <c:pt idx="1417">
                  <c:v>0.26762062555860838</c:v>
                </c:pt>
                <c:pt idx="1418">
                  <c:v>0.19245109280851211</c:v>
                </c:pt>
                <c:pt idx="1419">
                  <c:v>2.1659397426932687E-2</c:v>
                </c:pt>
                <c:pt idx="1420">
                  <c:v>0.22086423254933549</c:v>
                </c:pt>
                <c:pt idx="1421">
                  <c:v>0.18981374058940137</c:v>
                </c:pt>
                <c:pt idx="1422">
                  <c:v>0.15421781654913569</c:v>
                </c:pt>
                <c:pt idx="1423">
                  <c:v>3.3869732938783784E-3</c:v>
                </c:pt>
                <c:pt idx="1424">
                  <c:v>1.1015094364823041E-2</c:v>
                </c:pt>
                <c:pt idx="1425">
                  <c:v>4.3995996559672134E-3</c:v>
                </c:pt>
                <c:pt idx="1426">
                  <c:v>1.3648705900905176E-2</c:v>
                </c:pt>
                <c:pt idx="1427">
                  <c:v>8.6646905309176306E-2</c:v>
                </c:pt>
                <c:pt idx="1428">
                  <c:v>1.8891125285763297E-2</c:v>
                </c:pt>
                <c:pt idx="1429">
                  <c:v>0.24314605892085325</c:v>
                </c:pt>
                <c:pt idx="1430">
                  <c:v>0.34219282978532228</c:v>
                </c:pt>
                <c:pt idx="1431">
                  <c:v>3.3869732938783784E-3</c:v>
                </c:pt>
                <c:pt idx="1432">
                  <c:v>0.26039194194611726</c:v>
                </c:pt>
                <c:pt idx="1433">
                  <c:v>2.4337603524289805E-2</c:v>
                </c:pt>
                <c:pt idx="1434">
                  <c:v>7.9959526291329894E-3</c:v>
                </c:pt>
                <c:pt idx="1435">
                  <c:v>9.3295478725997777E-3</c:v>
                </c:pt>
                <c:pt idx="1436">
                  <c:v>2.6694592126925526E-4</c:v>
                </c:pt>
                <c:pt idx="1437">
                  <c:v>7.7268182372438557E-2</c:v>
                </c:pt>
                <c:pt idx="1438">
                  <c:v>8.9356639593592743E-3</c:v>
                </c:pt>
                <c:pt idx="1439">
                  <c:v>3.3869732938783784E-3</c:v>
                </c:pt>
                <c:pt idx="1440">
                  <c:v>6.6874733728651159E-2</c:v>
                </c:pt>
                <c:pt idx="1441">
                  <c:v>6.9483840541724514E-3</c:v>
                </c:pt>
                <c:pt idx="1442">
                  <c:v>4.3995996559672134E-3</c:v>
                </c:pt>
                <c:pt idx="1443">
                  <c:v>1.1110665041981</c:v>
                </c:pt>
                <c:pt idx="1444">
                  <c:v>9.4371542787493781E-2</c:v>
                </c:pt>
                <c:pt idx="1445">
                  <c:v>5.5288090408756554E-2</c:v>
                </c:pt>
                <c:pt idx="1446">
                  <c:v>0.50747765861291749</c:v>
                </c:pt>
                <c:pt idx="1447">
                  <c:v>0.17714463838052291</c:v>
                </c:pt>
                <c:pt idx="1448">
                  <c:v>5.2889106060948182E-2</c:v>
                </c:pt>
                <c:pt idx="1449">
                  <c:v>5.6764984220808879E-3</c:v>
                </c:pt>
                <c:pt idx="1450">
                  <c:v>2.5857888079438176E-3</c:v>
                </c:pt>
                <c:pt idx="1451">
                  <c:v>7.547497467162112E-4</c:v>
                </c:pt>
                <c:pt idx="1452">
                  <c:v>0.24314605892085325</c:v>
                </c:pt>
                <c:pt idx="1453">
                  <c:v>0.12164985070961279</c:v>
                </c:pt>
                <c:pt idx="1454">
                  <c:v>0.11181652556584454</c:v>
                </c:pt>
                <c:pt idx="1455">
                  <c:v>1.0361735593139371E-2</c:v>
                </c:pt>
                <c:pt idx="1456">
                  <c:v>0.14186689874343594</c:v>
                </c:pt>
                <c:pt idx="1457">
                  <c:v>0.40841562827404865</c:v>
                </c:pt>
                <c:pt idx="1458">
                  <c:v>0.48068551594604786</c:v>
                </c:pt>
                <c:pt idx="1459">
                  <c:v>0.36135395149693339</c:v>
                </c:pt>
                <c:pt idx="1460">
                  <c:v>0.20336136485849776</c:v>
                </c:pt>
                <c:pt idx="1461">
                  <c:v>7.4616346159860928E-3</c:v>
                </c:pt>
                <c:pt idx="1462">
                  <c:v>5.6109438122389749E-2</c:v>
                </c:pt>
                <c:pt idx="1463">
                  <c:v>9.3040562455561568E-2</c:v>
                </c:pt>
                <c:pt idx="1464">
                  <c:v>0.13230700280148691</c:v>
                </c:pt>
                <c:pt idx="1465">
                  <c:v>0.16529708875921148</c:v>
                </c:pt>
                <c:pt idx="1466">
                  <c:v>4.0356057955621048E-2</c:v>
                </c:pt>
                <c:pt idx="1467">
                  <c:v>4.2885812374471095E-2</c:v>
                </c:pt>
                <c:pt idx="1468">
                  <c:v>2.2026780726446191E-2</c:v>
                </c:pt>
                <c:pt idx="1469">
                  <c:v>2.6956914029129474E-3</c:v>
                </c:pt>
                <c:pt idx="1470">
                  <c:v>0.21784843113285429</c:v>
                </c:pt>
                <c:pt idx="1471">
                  <c:v>0.28656366488990404</c:v>
                </c:pt>
                <c:pt idx="1472">
                  <c:v>6.6874733728651159E-2</c:v>
                </c:pt>
                <c:pt idx="1473">
                  <c:v>5.9817953896609093E-3</c:v>
                </c:pt>
                <c:pt idx="1474">
                  <c:v>2.9088592108376641E-2</c:v>
                </c:pt>
                <c:pt idx="1475">
                  <c:v>6.2177850666333176E-2</c:v>
                </c:pt>
                <c:pt idx="1476">
                  <c:v>7.1897315906540374E-2</c:v>
                </c:pt>
                <c:pt idx="1477">
                  <c:v>1.8563845299694316E-3</c:v>
                </c:pt>
                <c:pt idx="1478">
                  <c:v>0.3196424089986955</c:v>
                </c:pt>
                <c:pt idx="1479">
                  <c:v>9.1727310134082821E-2</c:v>
                </c:pt>
                <c:pt idx="1480">
                  <c:v>2.3939441189404383E-2</c:v>
                </c:pt>
                <c:pt idx="1481">
                  <c:v>1.8244226568398181E-2</c:v>
                </c:pt>
                <c:pt idx="1482">
                  <c:v>0.33756099048422666</c:v>
                </c:pt>
                <c:pt idx="1483">
                  <c:v>6.5909997515232022E-2</c:v>
                </c:pt>
                <c:pt idx="1484">
                  <c:v>1.24033681941173E-2</c:v>
                </c:pt>
                <c:pt idx="1485">
                  <c:v>5.3792801060783329E-3</c:v>
                </c:pt>
                <c:pt idx="1486">
                  <c:v>1.4170694381279698E-2</c:v>
                </c:pt>
                <c:pt idx="1487">
                  <c:v>0.13990330337830786</c:v>
                </c:pt>
                <c:pt idx="1488">
                  <c:v>0.33756099048422666</c:v>
                </c:pt>
                <c:pt idx="1489">
                  <c:v>6.2953905935741201E-3</c:v>
                </c:pt>
                <c:pt idx="1490">
                  <c:v>8.0667857302888266E-2</c:v>
                </c:pt>
                <c:pt idx="1491">
                  <c:v>0.40841562827404865</c:v>
                </c:pt>
                <c:pt idx="1492">
                  <c:v>5.0584710487527239E-2</c:v>
                </c:pt>
                <c:pt idx="1493">
                  <c:v>0.4140039568490303</c:v>
                </c:pt>
                <c:pt idx="1494">
                  <c:v>0.45529253982211826</c:v>
                </c:pt>
                <c:pt idx="1495">
                  <c:v>8.7891575631316693E-2</c:v>
                </c:pt>
                <c:pt idx="1496">
                  <c:v>7.2882519762154053E-3</c:v>
                </c:pt>
                <c:pt idx="1497">
                  <c:v>0.12865893651581331</c:v>
                </c:pt>
                <c:pt idx="1498">
                  <c:v>8.5522028515670982E-3</c:v>
                </c:pt>
                <c:pt idx="1499">
                  <c:v>9.3295478725997777E-3</c:v>
                </c:pt>
                <c:pt idx="1500">
                  <c:v>2.2026780726446191E-2</c:v>
                </c:pt>
                <c:pt idx="1501">
                  <c:v>3.7378830030737345E-2</c:v>
                </c:pt>
                <c:pt idx="1502">
                  <c:v>6.4553702819985593E-3</c:v>
                </c:pt>
                <c:pt idx="1503">
                  <c:v>4.2885812374471095E-2</c:v>
                </c:pt>
                <c:pt idx="1504">
                  <c:v>8.178888744932231E-3</c:v>
                </c:pt>
                <c:pt idx="1505">
                  <c:v>5.5288090408756554E-2</c:v>
                </c:pt>
                <c:pt idx="1506">
                  <c:v>3.7540382429473865E-3</c:v>
                </c:pt>
                <c:pt idx="1507">
                  <c:v>2.5857888079438176E-3</c:v>
                </c:pt>
                <c:pt idx="1508">
                  <c:v>8.541881339015131E-2</c:v>
                </c:pt>
                <c:pt idx="1509">
                  <c:v>8.5522028515670982E-3</c:v>
                </c:pt>
                <c:pt idx="1510">
                  <c:v>5.877688615515403E-4</c:v>
                </c:pt>
                <c:pt idx="1511">
                  <c:v>1.2834213285850061E-3</c:v>
                </c:pt>
                <c:pt idx="1512">
                  <c:v>9.5304866144214039E-3</c:v>
                </c:pt>
                <c:pt idx="1513">
                  <c:v>8.5522028515670982E-3</c:v>
                </c:pt>
                <c:pt idx="1514">
                  <c:v>5.877688615515403E-4</c:v>
                </c:pt>
                <c:pt idx="1515">
                  <c:v>1.44369852983901E-2</c:v>
                </c:pt>
                <c:pt idx="1516">
                  <c:v>2.4337603524289805E-2</c:v>
                </c:pt>
                <c:pt idx="1517">
                  <c:v>4.9481340236508719E-3</c:v>
                </c:pt>
                <c:pt idx="1518">
                  <c:v>7.547497467162112E-4</c:v>
                </c:pt>
                <c:pt idx="1519">
                  <c:v>1.1923294838875802E-3</c:v>
                </c:pt>
                <c:pt idx="1520">
                  <c:v>2.5857888079438176E-3</c:v>
                </c:pt>
                <c:pt idx="1521">
                  <c:v>4.6701894077541776E-3</c:v>
                </c:pt>
                <c:pt idx="1522">
                  <c:v>9.2626931714593795E-4</c:v>
                </c:pt>
                <c:pt idx="1523">
                  <c:v>0.10718869991507582</c:v>
                </c:pt>
                <c:pt idx="1524">
                  <c:v>1.4980399896386351E-2</c:v>
                </c:pt>
                <c:pt idx="1525">
                  <c:v>3.4554571915811099E-4</c:v>
                </c:pt>
                <c:pt idx="1526">
                  <c:v>3.7372402348530802E-5</c:v>
                </c:pt>
                <c:pt idx="1527">
                  <c:v>5.9817953896609093E-3</c:v>
                </c:pt>
                <c:pt idx="1528">
                  <c:v>3.7372402348530802E-5</c:v>
                </c:pt>
                <c:pt idx="1529">
                  <c:v>4.6701894077541776E-3</c:v>
                </c:pt>
                <c:pt idx="1530">
                  <c:v>7.4616346159860928E-3</c:v>
                </c:pt>
                <c:pt idx="1531">
                  <c:v>5.2336334152419811E-3</c:v>
                </c:pt>
              </c:numCache>
            </c:numRef>
          </c:val>
        </c:ser>
        <c:marker val="1"/>
        <c:axId val="64249856"/>
        <c:axId val="64248064"/>
      </c:lineChart>
      <c:catAx>
        <c:axId val="63364480"/>
        <c:scaling>
          <c:orientation val="minMax"/>
        </c:scaling>
        <c:axPos val="b"/>
        <c:tickLblPos val="nextTo"/>
        <c:crossAx val="64246528"/>
        <c:crosses val="autoZero"/>
        <c:auto val="1"/>
        <c:lblAlgn val="ctr"/>
        <c:lblOffset val="100"/>
        <c:tickLblSkip val="100"/>
        <c:tickMarkSkip val="100"/>
      </c:catAx>
      <c:valAx>
        <c:axId val="64246528"/>
        <c:scaling>
          <c:orientation val="minMax"/>
        </c:scaling>
        <c:axPos val="l"/>
        <c:majorGridlines/>
        <c:numFmt formatCode="General" sourceLinked="1"/>
        <c:tickLblPos val="nextTo"/>
        <c:crossAx val="63364480"/>
        <c:crosses val="autoZero"/>
        <c:crossBetween val="between"/>
      </c:valAx>
      <c:valAx>
        <c:axId val="64248064"/>
        <c:scaling>
          <c:orientation val="minMax"/>
        </c:scaling>
        <c:axPos val="r"/>
        <c:numFmt formatCode="General" sourceLinked="1"/>
        <c:tickLblPos val="nextTo"/>
        <c:crossAx val="64249856"/>
        <c:crosses val="max"/>
        <c:crossBetween val="between"/>
      </c:valAx>
      <c:catAx>
        <c:axId val="64249856"/>
        <c:scaling>
          <c:orientation val="minMax"/>
        </c:scaling>
        <c:delete val="1"/>
        <c:axPos val="b"/>
        <c:tickLblPos val="none"/>
        <c:crossAx val="64248064"/>
        <c:crosses val="autoZero"/>
        <c:auto val="1"/>
        <c:lblAlgn val="ctr"/>
        <c:lblOffset val="100"/>
      </c:catAx>
    </c:plotArea>
    <c:legend>
      <c:legendPos val="r"/>
      <c:layout>
        <c:manualLayout>
          <c:xMode val="edge"/>
          <c:yMode val="edge"/>
          <c:x val="0.49241040779439693"/>
          <c:y val="5.8932379556636362E-2"/>
          <c:w val="0.40726853833986765"/>
          <c:h val="6.5618395507767116E-2"/>
        </c:manualLayout>
      </c:layout>
    </c:legend>
    <c:plotVisOnly val="1"/>
  </c:chart>
  <c:txPr>
    <a:bodyPr/>
    <a:lstStyle/>
    <a:p>
      <a:pPr>
        <a:defRPr sz="1200"/>
      </a:pPr>
      <a:endParaRPr lang="th-TH"/>
    </a:p>
  </c:txPr>
  <c:externalData r:id="rId1"/>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drawing1.xml><?xml version="1.0" encoding="utf-8"?>
<c:userShapes xmlns:c="http://schemas.openxmlformats.org/drawingml/2006/chart">
  <cdr:relSizeAnchor xmlns:cdr="http://schemas.openxmlformats.org/drawingml/2006/chartDrawing">
    <cdr:from>
      <cdr:x>0.80492</cdr:x>
      <cdr:y>0.87179</cdr:y>
    </cdr:from>
    <cdr:to>
      <cdr:x>1</cdr:x>
      <cdr:y>0.94429</cdr:y>
    </cdr:to>
    <cdr:sp macro="" textlink="">
      <cdr:nvSpPr>
        <cdr:cNvPr id="4" name="TextBox 3"/>
        <cdr:cNvSpPr txBox="1"/>
      </cdr:nvSpPr>
      <cdr:spPr>
        <a:xfrm xmlns:a="http://schemas.openxmlformats.org/drawingml/2006/main">
          <a:off x="3857620" y="2428892"/>
          <a:ext cx="933714" cy="201991"/>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Time (sec)</a:t>
          </a:r>
          <a:endParaRPr lang="en-US" sz="1000" b="1" dirty="0">
            <a:latin typeface="Arial" pitchFamily="34" charset="0"/>
            <a:cs typeface="Arial" pitchFamily="34" charset="0"/>
          </a:endParaRPr>
        </a:p>
      </cdr:txBody>
    </cdr:sp>
  </cdr:relSizeAnchor>
  <cdr:relSizeAnchor xmlns:cdr="http://schemas.openxmlformats.org/drawingml/2006/chartDrawing">
    <cdr:from>
      <cdr:x>2.12095E-7</cdr:x>
      <cdr:y>0</cdr:y>
    </cdr:from>
    <cdr:to>
      <cdr:x>0.24242</cdr:x>
      <cdr:y>0.10256</cdr:y>
    </cdr:to>
    <cdr:sp macro="" textlink="">
      <cdr:nvSpPr>
        <cdr:cNvPr id="5" name="TextBox 4"/>
        <cdr:cNvSpPr txBox="1"/>
      </cdr:nvSpPr>
      <cdr:spPr>
        <a:xfrm xmlns:a="http://schemas.openxmlformats.org/drawingml/2006/main">
          <a:off x="1" y="0"/>
          <a:ext cx="1142976" cy="285752"/>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Speed (km/hr)</a:t>
          </a:r>
          <a:endParaRPr lang="en-US" sz="1000" b="1" dirty="0">
            <a:latin typeface="Arial" pitchFamily="34" charset="0"/>
            <a:cs typeface="Arial" pitchFamily="34" charset="0"/>
          </a:endParaRPr>
        </a:p>
      </cdr:txBody>
    </cdr:sp>
  </cdr:relSizeAnchor>
  <cdr:relSizeAnchor xmlns:cdr="http://schemas.openxmlformats.org/drawingml/2006/chartDrawing">
    <cdr:from>
      <cdr:x>0.60606</cdr:x>
      <cdr:y>0</cdr:y>
    </cdr:from>
    <cdr:to>
      <cdr:x>0.90909</cdr:x>
      <cdr:y>0.10256</cdr:y>
    </cdr:to>
    <cdr:sp macro="" textlink="">
      <cdr:nvSpPr>
        <cdr:cNvPr id="6" name="TextBox 5"/>
        <cdr:cNvSpPr txBox="1"/>
      </cdr:nvSpPr>
      <cdr:spPr>
        <a:xfrm xmlns:a="http://schemas.openxmlformats.org/drawingml/2006/main">
          <a:off x="2857488" y="0"/>
          <a:ext cx="1428760" cy="285752"/>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CO Emission (</a:t>
          </a:r>
          <a:r>
            <a:rPr lang="en-US" sz="1000" b="1" dirty="0" err="1" smtClean="0">
              <a:latin typeface="Arial" pitchFamily="34" charset="0"/>
              <a:cs typeface="Arial" pitchFamily="34" charset="0"/>
            </a:rPr>
            <a:t>ppm</a:t>
          </a:r>
          <a:r>
            <a:rPr lang="en-US" sz="1000" b="1" dirty="0" smtClean="0">
              <a:latin typeface="Arial" pitchFamily="34" charset="0"/>
              <a:cs typeface="Arial" pitchFamily="34" charset="0"/>
            </a:rPr>
            <a:t>)</a:t>
          </a:r>
          <a:endParaRPr lang="en-US" sz="1000" b="1" dirty="0">
            <a:latin typeface="Arial" pitchFamily="34" charset="0"/>
            <a:cs typeface="Arial"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0.83607</cdr:x>
      <cdr:y>0.74286</cdr:y>
    </cdr:from>
    <cdr:to>
      <cdr:x>0.98361</cdr:x>
      <cdr:y>0.91429</cdr:y>
    </cdr:to>
    <cdr:sp macro="" textlink="">
      <cdr:nvSpPr>
        <cdr:cNvPr id="2" name="TextBox 1"/>
        <cdr:cNvSpPr txBox="1"/>
      </cdr:nvSpPr>
      <cdr:spPr>
        <a:xfrm xmlns:a="http://schemas.openxmlformats.org/drawingml/2006/main">
          <a:off x="3643338" y="1857388"/>
          <a:ext cx="642942" cy="428627"/>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Time (sec)</a:t>
          </a:r>
          <a:endParaRPr lang="en-US" sz="1000" b="1" dirty="0">
            <a:latin typeface="Arial" pitchFamily="34" charset="0"/>
            <a:cs typeface="Arial" pitchFamily="34" charset="0"/>
          </a:endParaRPr>
        </a:p>
      </cdr:txBody>
    </cdr:sp>
  </cdr:relSizeAnchor>
  <cdr:relSizeAnchor xmlns:cdr="http://schemas.openxmlformats.org/drawingml/2006/chartDrawing">
    <cdr:from>
      <cdr:x>0</cdr:x>
      <cdr:y>0.02083</cdr:y>
    </cdr:from>
    <cdr:to>
      <cdr:x>0.34328</cdr:x>
      <cdr:y>0.10417</cdr:y>
    </cdr:to>
    <cdr:sp macro="" textlink="">
      <cdr:nvSpPr>
        <cdr:cNvPr id="3" name="TextBox 2"/>
        <cdr:cNvSpPr txBox="1"/>
      </cdr:nvSpPr>
      <cdr:spPr>
        <a:xfrm xmlns:a="http://schemas.openxmlformats.org/drawingml/2006/main">
          <a:off x="0" y="71438"/>
          <a:ext cx="1643042" cy="285752"/>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HC Emission (</a:t>
          </a:r>
          <a:r>
            <a:rPr lang="en-US" sz="1000" b="1" dirty="0" err="1" smtClean="0">
              <a:latin typeface="Arial" pitchFamily="34" charset="0"/>
              <a:cs typeface="Arial" pitchFamily="34" charset="0"/>
            </a:rPr>
            <a:t>ppm</a:t>
          </a:r>
          <a:r>
            <a:rPr lang="en-US" sz="1000" b="1" dirty="0" smtClean="0">
              <a:latin typeface="Arial" pitchFamily="34" charset="0"/>
              <a:cs typeface="Arial" pitchFamily="34" charset="0"/>
            </a:rPr>
            <a:t>)</a:t>
          </a:r>
          <a:endParaRPr lang="en-US" sz="1000" b="1" dirty="0">
            <a:latin typeface="Arial" pitchFamily="34" charset="0"/>
            <a:cs typeface="Arial"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0.84211</cdr:x>
      <cdr:y>0.73529</cdr:y>
    </cdr:from>
    <cdr:to>
      <cdr:x>0.98496</cdr:x>
      <cdr:y>0.90196</cdr:y>
    </cdr:to>
    <cdr:sp macro="" textlink="">
      <cdr:nvSpPr>
        <cdr:cNvPr id="2" name="TextBox 1"/>
        <cdr:cNvSpPr txBox="1"/>
      </cdr:nvSpPr>
      <cdr:spPr>
        <a:xfrm xmlns:a="http://schemas.openxmlformats.org/drawingml/2006/main">
          <a:off x="3429024" y="1785949"/>
          <a:ext cx="581680" cy="404823"/>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Time (sec)</a:t>
          </a:r>
          <a:endParaRPr lang="en-US" sz="1000" b="1" dirty="0">
            <a:latin typeface="Arial" pitchFamily="34" charset="0"/>
            <a:cs typeface="Arial" pitchFamily="34" charset="0"/>
          </a:endParaRPr>
        </a:p>
      </cdr:txBody>
    </cdr:sp>
  </cdr:relSizeAnchor>
  <cdr:relSizeAnchor xmlns:cdr="http://schemas.openxmlformats.org/drawingml/2006/chartDrawing">
    <cdr:from>
      <cdr:x>0</cdr:x>
      <cdr:y>0</cdr:y>
    </cdr:from>
    <cdr:to>
      <cdr:x>0.32813</cdr:x>
      <cdr:y>0.14286</cdr:y>
    </cdr:to>
    <cdr:sp macro="" textlink="">
      <cdr:nvSpPr>
        <cdr:cNvPr id="3" name="TextBox 2"/>
        <cdr:cNvSpPr txBox="1"/>
      </cdr:nvSpPr>
      <cdr:spPr>
        <a:xfrm xmlns:a="http://schemas.openxmlformats.org/drawingml/2006/main">
          <a:off x="0" y="0"/>
          <a:ext cx="1500198" cy="428627"/>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000" b="1" dirty="0" smtClean="0">
              <a:latin typeface="Arial" pitchFamily="34" charset="0"/>
              <a:cs typeface="Arial" pitchFamily="34" charset="0"/>
            </a:rPr>
            <a:t>NO x Emission (</a:t>
          </a:r>
          <a:r>
            <a:rPr lang="en-US" sz="1000" b="1" dirty="0" err="1" smtClean="0">
              <a:latin typeface="Arial" pitchFamily="34" charset="0"/>
              <a:cs typeface="Arial" pitchFamily="34" charset="0"/>
            </a:rPr>
            <a:t>ppm</a:t>
          </a:r>
          <a:r>
            <a:rPr lang="en-US" sz="1000" b="1" dirty="0" smtClean="0">
              <a:latin typeface="Arial" pitchFamily="34" charset="0"/>
              <a:cs typeface="Arial" pitchFamily="34" charset="0"/>
            </a:rPr>
            <a:t>)</a:t>
          </a:r>
          <a:endParaRPr lang="en-US" sz="1000" b="1" dirty="0">
            <a:latin typeface="Arial" pitchFamily="34" charset="0"/>
            <a:cs typeface="Arial"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0.86989</cdr:x>
      <cdr:y>0.78325</cdr:y>
    </cdr:from>
    <cdr:to>
      <cdr:x>1</cdr:x>
      <cdr:y>0.91599</cdr:y>
    </cdr:to>
    <cdr:sp macro="" textlink="">
      <cdr:nvSpPr>
        <cdr:cNvPr id="2" name="TextBox 1"/>
        <cdr:cNvSpPr txBox="1"/>
      </cdr:nvSpPr>
      <cdr:spPr>
        <a:xfrm xmlns:a="http://schemas.openxmlformats.org/drawingml/2006/main">
          <a:off x="3571900" y="1807040"/>
          <a:ext cx="534266" cy="306245"/>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800" b="1" dirty="0" smtClean="0">
              <a:latin typeface="Arial" pitchFamily="34" charset="0"/>
              <a:cs typeface="Arial" pitchFamily="34" charset="0"/>
            </a:rPr>
            <a:t>KKU</a:t>
          </a:r>
        </a:p>
        <a:p xmlns:a="http://schemas.openxmlformats.org/drawingml/2006/main">
          <a:pPr algn="ctr"/>
          <a:r>
            <a:rPr lang="en-US" sz="800" b="1" dirty="0" smtClean="0">
              <a:latin typeface="Arial" pitchFamily="34" charset="0"/>
              <a:cs typeface="Arial" pitchFamily="34" charset="0"/>
            </a:rPr>
            <a:t>(</a:t>
          </a:r>
          <a:r>
            <a:rPr lang="en-US" sz="800" b="1" dirty="0" err="1" smtClean="0">
              <a:latin typeface="Arial" pitchFamily="34" charset="0"/>
              <a:cs typeface="Arial" pitchFamily="34" charset="0"/>
            </a:rPr>
            <a:t>ppm</a:t>
          </a:r>
          <a:r>
            <a:rPr lang="en-US" sz="800" b="1" dirty="0">
              <a:latin typeface="Arial" pitchFamily="34" charset="0"/>
              <a:cs typeface="Arial" pitchFamily="34" charset="0"/>
            </a:rPr>
            <a:t>)</a:t>
          </a:r>
        </a:p>
      </cdr:txBody>
    </cdr:sp>
  </cdr:relSizeAnchor>
  <cdr:relSizeAnchor xmlns:cdr="http://schemas.openxmlformats.org/drawingml/2006/chartDrawing">
    <cdr:from>
      <cdr:x>0</cdr:x>
      <cdr:y>0.07107</cdr:y>
    </cdr:from>
    <cdr:to>
      <cdr:x>0.21212</cdr:x>
      <cdr:y>0.17401</cdr:y>
    </cdr:to>
    <cdr:sp macro="" textlink="">
      <cdr:nvSpPr>
        <cdr:cNvPr id="3" name="TextBox 2"/>
        <cdr:cNvSpPr txBox="1"/>
      </cdr:nvSpPr>
      <cdr:spPr>
        <a:xfrm xmlns:a="http://schemas.openxmlformats.org/drawingml/2006/main">
          <a:off x="0" y="163966"/>
          <a:ext cx="871000" cy="237493"/>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800" b="1" dirty="0">
              <a:latin typeface="Arial" pitchFamily="34" charset="0"/>
              <a:cs typeface="Arial" pitchFamily="34" charset="0"/>
            </a:rPr>
            <a:t>PCD (</a:t>
          </a:r>
          <a:r>
            <a:rPr lang="en-US" sz="800" b="1" dirty="0" err="1">
              <a:latin typeface="Arial" pitchFamily="34" charset="0"/>
              <a:cs typeface="Arial" pitchFamily="34" charset="0"/>
            </a:rPr>
            <a:t>ppm</a:t>
          </a:r>
          <a:r>
            <a:rPr lang="en-US" sz="800" b="1" dirty="0">
              <a:latin typeface="Arial" pitchFamily="34" charset="0"/>
              <a:cs typeface="Arial" pitchFamily="34" charset="0"/>
            </a:rPr>
            <a:t>)</a:t>
          </a:r>
        </a:p>
      </cdr:txBody>
    </cdr:sp>
  </cdr:relSizeAnchor>
  <cdr:relSizeAnchor xmlns:cdr="http://schemas.openxmlformats.org/drawingml/2006/chartDrawing">
    <cdr:from>
      <cdr:x>0.36364</cdr:x>
      <cdr:y>0</cdr:y>
    </cdr:from>
    <cdr:to>
      <cdr:x>0.63422</cdr:x>
      <cdr:y>0.06986</cdr:y>
    </cdr:to>
    <cdr:sp macro="" textlink="">
      <cdr:nvSpPr>
        <cdr:cNvPr id="4" name="TextBox 3"/>
        <cdr:cNvSpPr txBox="1"/>
      </cdr:nvSpPr>
      <cdr:spPr>
        <a:xfrm xmlns:a="http://schemas.openxmlformats.org/drawingml/2006/main">
          <a:off x="1714512" y="-47624"/>
          <a:ext cx="1275752" cy="226242"/>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000" b="1" dirty="0">
              <a:latin typeface="Arial" pitchFamily="34" charset="0"/>
              <a:cs typeface="Arial" pitchFamily="34" charset="0"/>
            </a:rPr>
            <a:t>NO x Emission</a:t>
          </a:r>
          <a:r>
            <a:rPr lang="en-US" sz="1000" b="1" baseline="0" dirty="0">
              <a:latin typeface="Arial" pitchFamily="34" charset="0"/>
              <a:cs typeface="Arial" pitchFamily="34" charset="0"/>
            </a:rPr>
            <a:t> </a:t>
          </a:r>
          <a:endParaRPr lang="en-US" sz="1000" b="1" dirty="0">
            <a:latin typeface="Arial" pitchFamily="34" charset="0"/>
            <a:cs typeface="Arial" pitchFamily="34"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0.74286</cdr:x>
      <cdr:y>0.89441</cdr:y>
    </cdr:from>
    <cdr:to>
      <cdr:x>1</cdr:x>
      <cdr:y>0.99379</cdr:y>
    </cdr:to>
    <cdr:sp macro="" textlink="">
      <cdr:nvSpPr>
        <cdr:cNvPr id="2" name="TextBox 1"/>
        <cdr:cNvSpPr txBox="1"/>
      </cdr:nvSpPr>
      <cdr:spPr>
        <a:xfrm xmlns:a="http://schemas.openxmlformats.org/drawingml/2006/main">
          <a:off x="1747838" y="1371598"/>
          <a:ext cx="600075" cy="152401"/>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800" b="1" dirty="0">
              <a:latin typeface="Arial" pitchFamily="34" charset="0"/>
              <a:cs typeface="Arial" pitchFamily="34" charset="0"/>
            </a:rPr>
            <a:t>KKU (</a:t>
          </a:r>
          <a:r>
            <a:rPr lang="en-US" sz="800" b="1" dirty="0" err="1">
              <a:latin typeface="Arial" pitchFamily="34" charset="0"/>
              <a:cs typeface="Arial" pitchFamily="34" charset="0"/>
            </a:rPr>
            <a:t>ppm</a:t>
          </a:r>
          <a:r>
            <a:rPr lang="en-US" sz="800" b="1" dirty="0">
              <a:latin typeface="Arial" pitchFamily="34" charset="0"/>
              <a:cs typeface="Arial" pitchFamily="34" charset="0"/>
            </a:rPr>
            <a:t>)</a:t>
          </a:r>
        </a:p>
      </cdr:txBody>
    </cdr:sp>
  </cdr:relSizeAnchor>
  <cdr:relSizeAnchor xmlns:cdr="http://schemas.openxmlformats.org/drawingml/2006/chartDrawing">
    <cdr:from>
      <cdr:x>0</cdr:x>
      <cdr:y>0.03416</cdr:y>
    </cdr:from>
    <cdr:to>
      <cdr:x>0.22041</cdr:x>
      <cdr:y>0.12112</cdr:y>
    </cdr:to>
    <cdr:sp macro="" textlink="">
      <cdr:nvSpPr>
        <cdr:cNvPr id="3" name="TextBox 2"/>
        <cdr:cNvSpPr txBox="1"/>
      </cdr:nvSpPr>
      <cdr:spPr>
        <a:xfrm xmlns:a="http://schemas.openxmlformats.org/drawingml/2006/main">
          <a:off x="0" y="52389"/>
          <a:ext cx="514350" cy="133350"/>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800" b="1" dirty="0">
              <a:latin typeface="Arial" pitchFamily="34" charset="0"/>
              <a:cs typeface="Arial" pitchFamily="34" charset="0"/>
            </a:rPr>
            <a:t>PCD (</a:t>
          </a:r>
          <a:r>
            <a:rPr lang="en-US" sz="800" b="1" dirty="0" err="1">
              <a:latin typeface="Arial" pitchFamily="34" charset="0"/>
              <a:cs typeface="Arial" pitchFamily="34" charset="0"/>
            </a:rPr>
            <a:t>ppm</a:t>
          </a:r>
          <a:r>
            <a:rPr lang="en-US" sz="800" b="1" dirty="0">
              <a:latin typeface="Arial" pitchFamily="34" charset="0"/>
              <a:cs typeface="Arial" pitchFamily="34" charset="0"/>
            </a:rPr>
            <a:t>)</a:t>
          </a:r>
        </a:p>
      </cdr:txBody>
    </cdr:sp>
  </cdr:relSizeAnchor>
  <cdr:relSizeAnchor xmlns:cdr="http://schemas.openxmlformats.org/drawingml/2006/chartDrawing">
    <cdr:from>
      <cdr:x>0.36821</cdr:x>
      <cdr:y>0.00424</cdr:y>
    </cdr:from>
    <cdr:to>
      <cdr:x>0.6413</cdr:x>
      <cdr:y>0.08211</cdr:y>
    </cdr:to>
    <cdr:sp macro="" textlink="">
      <cdr:nvSpPr>
        <cdr:cNvPr id="4" name="TextBox 3"/>
        <cdr:cNvSpPr txBox="1"/>
      </cdr:nvSpPr>
      <cdr:spPr>
        <a:xfrm xmlns:a="http://schemas.openxmlformats.org/drawingml/2006/main">
          <a:off x="2215405" y="14403"/>
          <a:ext cx="1643037" cy="264553"/>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900" b="1">
              <a:latin typeface="Arial" pitchFamily="34" charset="0"/>
              <a:cs typeface="Arial" pitchFamily="34" charset="0"/>
            </a:rPr>
            <a:t>CO Emission</a:t>
          </a:r>
          <a:r>
            <a:rPr lang="en-US" sz="900" b="1" baseline="0">
              <a:latin typeface="Arial" pitchFamily="34" charset="0"/>
              <a:cs typeface="Arial" pitchFamily="34" charset="0"/>
            </a:rPr>
            <a:t> </a:t>
          </a:r>
          <a:endParaRPr lang="en-US" sz="900" b="1">
            <a:latin typeface="Arial" pitchFamily="34" charset="0"/>
            <a:cs typeface="Arial" pitchFamily="34"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0.44349</cdr:x>
      <cdr:y>0.90895</cdr:y>
    </cdr:from>
    <cdr:to>
      <cdr:x>0.56511</cdr:x>
      <cdr:y>0.98811</cdr:y>
    </cdr:to>
    <cdr:sp macro="" textlink="">
      <cdr:nvSpPr>
        <cdr:cNvPr id="2" name="TextBox 1"/>
        <cdr:cNvSpPr txBox="1"/>
      </cdr:nvSpPr>
      <cdr:spPr>
        <a:xfrm xmlns:a="http://schemas.openxmlformats.org/drawingml/2006/main">
          <a:off x="2990021" y="2758108"/>
          <a:ext cx="819979" cy="240195"/>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1100" b="1" dirty="0">
              <a:latin typeface="Arial" pitchFamily="34" charset="0"/>
              <a:cs typeface="Arial" pitchFamily="34" charset="0"/>
            </a:rPr>
            <a:t>Time (sec)</a:t>
          </a:r>
        </a:p>
      </cdr:txBody>
    </cdr:sp>
  </cdr:relSizeAnchor>
  <cdr:relSizeAnchor xmlns:cdr="http://schemas.openxmlformats.org/drawingml/2006/chartDrawing">
    <cdr:from>
      <cdr:x>0.02204</cdr:x>
      <cdr:y>0.22656</cdr:y>
    </cdr:from>
    <cdr:to>
      <cdr:x>0.05771</cdr:x>
      <cdr:y>0.62218</cdr:y>
    </cdr:to>
    <cdr:sp macro="" textlink="">
      <cdr:nvSpPr>
        <cdr:cNvPr id="3" name="TextBox 1"/>
        <cdr:cNvSpPr txBox="1"/>
      </cdr:nvSpPr>
      <cdr:spPr>
        <a:xfrm xmlns:a="http://schemas.openxmlformats.org/drawingml/2006/main" rot="5400000">
          <a:off x="-331752" y="1167597"/>
          <a:ext cx="1200475" cy="240195"/>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100" b="1" dirty="0">
              <a:latin typeface="Arial" pitchFamily="34" charset="0"/>
              <a:cs typeface="Arial" pitchFamily="34" charset="0"/>
            </a:rPr>
            <a:t>Speed</a:t>
          </a:r>
          <a:r>
            <a:rPr lang="en-US" sz="1100" b="1" baseline="0" dirty="0">
              <a:latin typeface="Arial" pitchFamily="34" charset="0"/>
              <a:cs typeface="Arial" pitchFamily="34" charset="0"/>
            </a:rPr>
            <a:t> </a:t>
          </a:r>
          <a:r>
            <a:rPr lang="en-US" sz="1100" b="1" dirty="0">
              <a:latin typeface="Arial" pitchFamily="34" charset="0"/>
              <a:cs typeface="Arial" pitchFamily="34" charset="0"/>
            </a:rPr>
            <a:t> (km/hr)</a:t>
          </a:r>
        </a:p>
      </cdr:txBody>
    </cdr:sp>
  </cdr:relSizeAnchor>
  <cdr:relSizeAnchor xmlns:cdr="http://schemas.openxmlformats.org/drawingml/2006/chartDrawing">
    <cdr:from>
      <cdr:x>0.95149</cdr:x>
      <cdr:y>0.18288</cdr:y>
    </cdr:from>
    <cdr:to>
      <cdr:x>0.99388</cdr:x>
      <cdr:y>0.67557</cdr:y>
    </cdr:to>
    <cdr:sp macro="" textlink="">
      <cdr:nvSpPr>
        <cdr:cNvPr id="4" name="TextBox 1"/>
        <cdr:cNvSpPr txBox="1"/>
      </cdr:nvSpPr>
      <cdr:spPr>
        <a:xfrm xmlns:a="http://schemas.openxmlformats.org/drawingml/2006/main" rot="16200000">
          <a:off x="5802317" y="1159741"/>
          <a:ext cx="1495010" cy="285398"/>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1" dirty="0">
              <a:latin typeface="Arial" pitchFamily="34" charset="0"/>
              <a:cs typeface="Arial" pitchFamily="34" charset="0"/>
            </a:rPr>
            <a:t>Fuel rate (ml/sec)</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511572"/>
          </a:xfrm>
          <a:prstGeom prst="rect">
            <a:avLst/>
          </a:prstGeom>
        </p:spPr>
        <p:txBody>
          <a:bodyPr vert="horz" lIns="99048" tIns="49524" rIns="99048" bIns="49524" rtlCol="0"/>
          <a:lstStyle>
            <a:lvl1pPr algn="l">
              <a:defRPr sz="1300">
                <a:latin typeface="Arial" pitchFamily="34" charset="0"/>
              </a:defRPr>
            </a:lvl1pPr>
          </a:lstStyle>
          <a:p>
            <a:pPr>
              <a:defRPr/>
            </a:pPr>
            <a:endParaRPr lang="th-TH"/>
          </a:p>
        </p:txBody>
      </p:sp>
      <p:sp>
        <p:nvSpPr>
          <p:cNvPr id="3" name="Date Placeholder 2"/>
          <p:cNvSpPr>
            <a:spLocks noGrp="1"/>
          </p:cNvSpPr>
          <p:nvPr>
            <p:ph type="dt" idx="1"/>
          </p:nvPr>
        </p:nvSpPr>
        <p:spPr>
          <a:xfrm>
            <a:off x="4023092" y="0"/>
            <a:ext cx="3077739" cy="511572"/>
          </a:xfrm>
          <a:prstGeom prst="rect">
            <a:avLst/>
          </a:prstGeom>
        </p:spPr>
        <p:txBody>
          <a:bodyPr vert="horz" lIns="99048" tIns="49524" rIns="99048" bIns="49524" rtlCol="0"/>
          <a:lstStyle>
            <a:lvl1pPr algn="r">
              <a:defRPr sz="1300">
                <a:latin typeface="Arial" pitchFamily="34" charset="0"/>
              </a:defRPr>
            </a:lvl1pPr>
          </a:lstStyle>
          <a:p>
            <a:pPr>
              <a:defRPr/>
            </a:pPr>
            <a:fld id="{0C077331-717F-44BA-BD67-D72F564E59E0}" type="datetimeFigureOut">
              <a:rPr lang="th-TH"/>
              <a:pPr>
                <a:defRPr/>
              </a:pPr>
              <a:t>20/08/55</a:t>
            </a:fld>
            <a:endParaRPr lang="th-TH"/>
          </a:p>
        </p:txBody>
      </p:sp>
      <p:sp>
        <p:nvSpPr>
          <p:cNvPr id="4" name="Slide Image Placeholder 3"/>
          <p:cNvSpPr>
            <a:spLocks noGrp="1" noRot="1" noChangeAspect="1"/>
          </p:cNvSpPr>
          <p:nvPr>
            <p:ph type="sldImg" idx="2"/>
          </p:nvPr>
        </p:nvSpPr>
        <p:spPr>
          <a:xfrm>
            <a:off x="993775" y="766763"/>
            <a:ext cx="5114925" cy="3836987"/>
          </a:xfrm>
          <a:prstGeom prst="rect">
            <a:avLst/>
          </a:prstGeom>
          <a:noFill/>
          <a:ln w="12700">
            <a:solidFill>
              <a:prstClr val="black"/>
            </a:solidFill>
          </a:ln>
        </p:spPr>
        <p:txBody>
          <a:bodyPr vert="horz" lIns="99048" tIns="49524" rIns="99048" bIns="49524" rtlCol="0" anchor="ctr"/>
          <a:lstStyle/>
          <a:p>
            <a:pPr lvl="0"/>
            <a:endParaRPr lang="th-TH" noProof="0" smtClean="0"/>
          </a:p>
        </p:txBody>
      </p:sp>
      <p:sp>
        <p:nvSpPr>
          <p:cNvPr id="5" name="Notes Placeholder 4"/>
          <p:cNvSpPr>
            <a:spLocks noGrp="1"/>
          </p:cNvSpPr>
          <p:nvPr>
            <p:ph type="body" sz="quarter" idx="3"/>
          </p:nvPr>
        </p:nvSpPr>
        <p:spPr>
          <a:xfrm>
            <a:off x="710248" y="4859933"/>
            <a:ext cx="5681980" cy="4604147"/>
          </a:xfrm>
          <a:prstGeom prst="rect">
            <a:avLst/>
          </a:prstGeom>
        </p:spPr>
        <p:txBody>
          <a:bodyPr vert="horz" lIns="99048" tIns="49524" rIns="99048" bIns="4952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h-TH" noProof="0" smtClean="0"/>
          </a:p>
        </p:txBody>
      </p:sp>
      <p:sp>
        <p:nvSpPr>
          <p:cNvPr id="6" name="Footer Placeholder 5"/>
          <p:cNvSpPr>
            <a:spLocks noGrp="1"/>
          </p:cNvSpPr>
          <p:nvPr>
            <p:ph type="ftr" sz="quarter" idx="4"/>
          </p:nvPr>
        </p:nvSpPr>
        <p:spPr>
          <a:xfrm>
            <a:off x="0" y="9718090"/>
            <a:ext cx="3077739" cy="511572"/>
          </a:xfrm>
          <a:prstGeom prst="rect">
            <a:avLst/>
          </a:prstGeom>
        </p:spPr>
        <p:txBody>
          <a:bodyPr vert="horz" lIns="99048" tIns="49524" rIns="99048" bIns="49524" rtlCol="0" anchor="b"/>
          <a:lstStyle>
            <a:lvl1pPr algn="l">
              <a:defRPr sz="1300">
                <a:latin typeface="Arial" pitchFamily="34" charset="0"/>
              </a:defRPr>
            </a:lvl1pPr>
          </a:lstStyle>
          <a:p>
            <a:pPr>
              <a:defRPr/>
            </a:pPr>
            <a:endParaRPr lang="th-TH"/>
          </a:p>
        </p:txBody>
      </p:sp>
      <p:sp>
        <p:nvSpPr>
          <p:cNvPr id="7" name="Slide Number Placeholder 6"/>
          <p:cNvSpPr>
            <a:spLocks noGrp="1"/>
          </p:cNvSpPr>
          <p:nvPr>
            <p:ph type="sldNum" sz="quarter" idx="5"/>
          </p:nvPr>
        </p:nvSpPr>
        <p:spPr>
          <a:xfrm>
            <a:off x="4023092" y="9718090"/>
            <a:ext cx="3077739" cy="511572"/>
          </a:xfrm>
          <a:prstGeom prst="rect">
            <a:avLst/>
          </a:prstGeom>
        </p:spPr>
        <p:txBody>
          <a:bodyPr vert="horz" lIns="99048" tIns="49524" rIns="99048" bIns="49524" rtlCol="0" anchor="b"/>
          <a:lstStyle>
            <a:lvl1pPr algn="r">
              <a:defRPr sz="1300">
                <a:latin typeface="Arial" pitchFamily="34" charset="0"/>
              </a:defRPr>
            </a:lvl1pPr>
          </a:lstStyle>
          <a:p>
            <a:pPr>
              <a:defRPr/>
            </a:pPr>
            <a:fld id="{0C8BB9B5-56DB-48BA-AD23-3064BE51DE04}" type="slidenum">
              <a:rPr lang="th-TH"/>
              <a:pPr>
                <a:defRPr/>
              </a:pPr>
              <a:t>‹#›</a:t>
            </a:fld>
            <a:endParaRPr lang="th-TH"/>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afternoon, lady</a:t>
            </a:r>
            <a:r>
              <a:rPr lang="en-US" baseline="0" dirty="0" smtClean="0"/>
              <a:t> and gentlemen, Today, let me share with you my current and interesting research entitle “A development of Motorcycle on-road exhaust emission models for a traffic simulation”</a:t>
            </a:r>
          </a:p>
          <a:p>
            <a:r>
              <a:rPr lang="en-US" baseline="0" dirty="0" smtClean="0"/>
              <a:t>This topic, I and my research team got an aspiration from Prof. Barth and Prof. Fukuda.</a:t>
            </a:r>
          </a:p>
          <a:p>
            <a:r>
              <a:rPr lang="en-US" baseline="0" dirty="0" smtClean="0"/>
              <a:t>Our research team has done this research with cooperation with the Pollution Control Department of Thailand. And, last but not least, this research has been fund continuously by ATRANS.</a:t>
            </a:r>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1</a:t>
            </a:fld>
            <a:endParaRPr lang="th-TH"/>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we got the data, I would like to show how we use those data to develop driving cycle.</a:t>
            </a:r>
          </a:p>
          <a:p>
            <a:r>
              <a:rPr lang="en-US" baseline="0" dirty="0" smtClean="0"/>
              <a:t>For developing driving cycle, we applied such statistic way to develop a driving cycle that should be a good representative of all driving data</a:t>
            </a:r>
          </a:p>
          <a:p>
            <a:r>
              <a:rPr lang="en-US" baseline="0" dirty="0" smtClean="0"/>
              <a:t>We got driving cycle of MC in KKC, when we compared with existing driving cycles of other cities. It means that each city should have their own driving cycle. If you want to further use to develop emission factors to estimate emission appropriately.</a:t>
            </a:r>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13</a:t>
            </a:fld>
            <a:endParaRPr lang="th-TH"/>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a:t>
            </a:r>
            <a:r>
              <a:rPr lang="en-US" baseline="0" dirty="0" smtClean="0"/>
              <a:t> from those collected data, we can use to develop the emission factor (indicating amount of exhaust emissions, gram per kilometer in according to aver. speed) as well as emission rate model (indicating amount of emissions, gram per second, in according to instantaneous speed and acceleration rate).</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14</a:t>
            </a:fld>
            <a:endParaRPr lang="th-TH"/>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a:t>
            </a:r>
            <a:r>
              <a:rPr lang="en-US" baseline="0" dirty="0" smtClean="0"/>
              <a:t> from those collected data, we can use to develop the emission factor (indicating amount of exhaust emissions, gram per kilometer in according to aver. speed) as well as emission rate model (indicating amount of emissions, gram per second, in according to instantaneous speed and acceleration rate).</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15</a:t>
            </a:fld>
            <a:endParaRPr lang="th-T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first,</a:t>
            </a:r>
            <a:r>
              <a:rPr lang="en-US" baseline="0" dirty="0" smtClean="0"/>
              <a:t> let me outline my presentation that start from introduction of this research, and how to develop the onboard measuring system, then validation of gas analyzer, collecting on-road data at a study city, my hometown, </a:t>
            </a:r>
            <a:r>
              <a:rPr lang="en-US" baseline="0" dirty="0" err="1" smtClean="0"/>
              <a:t>Khon</a:t>
            </a:r>
            <a:r>
              <a:rPr lang="en-US" baseline="0" dirty="0" smtClean="0"/>
              <a:t> </a:t>
            </a:r>
            <a:r>
              <a:rPr lang="en-US" baseline="0" dirty="0" err="1" smtClean="0"/>
              <a:t>Kaen</a:t>
            </a:r>
            <a:r>
              <a:rPr lang="en-US" baseline="0" dirty="0" smtClean="0"/>
              <a:t> city. After that developing driving cycle, then developing emission factor and emission rate.</a:t>
            </a:r>
          </a:p>
          <a:p>
            <a:r>
              <a:rPr lang="en-US" baseline="0" dirty="0" smtClean="0"/>
              <a:t>Finally, how to apply the developed emission factor and emission rate to estimate the vehicle emissions through the transportation models </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2</a:t>
            </a:fld>
            <a:endParaRPr lang="th-T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first,</a:t>
            </a:r>
            <a:r>
              <a:rPr lang="en-US" baseline="0" dirty="0" smtClean="0"/>
              <a:t> let me outline my presentation that start from introduction of this research, and how to develop the onboard measuring system, then validation of gas analyzer, collecting on-road data at a study city, my hometown, </a:t>
            </a:r>
            <a:r>
              <a:rPr lang="en-US" baseline="0" dirty="0" err="1" smtClean="0"/>
              <a:t>Khon</a:t>
            </a:r>
            <a:r>
              <a:rPr lang="en-US" baseline="0" dirty="0" smtClean="0"/>
              <a:t> </a:t>
            </a:r>
            <a:r>
              <a:rPr lang="en-US" baseline="0" dirty="0" err="1" smtClean="0"/>
              <a:t>Kaen</a:t>
            </a:r>
            <a:r>
              <a:rPr lang="en-US" baseline="0" dirty="0" smtClean="0"/>
              <a:t> city. After that developing driving cycle, then developing emission factor and emission rate.</a:t>
            </a:r>
          </a:p>
          <a:p>
            <a:r>
              <a:rPr lang="en-US" baseline="0" dirty="0" smtClean="0"/>
              <a:t>Finally, how to apply the developed emission factor and emission rate to estimate the vehicle emissions through the transportation models </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3</a:t>
            </a:fld>
            <a:endParaRPr lang="th-TH"/>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background to my research,</a:t>
            </a:r>
            <a:r>
              <a:rPr lang="en-US" baseline="0" dirty="0" smtClean="0"/>
              <a:t> this research focuses to study the driving pattern and exhaust emission of motorcycle.</a:t>
            </a:r>
          </a:p>
          <a:p>
            <a:r>
              <a:rPr lang="en-US" baseline="0" dirty="0" smtClean="0"/>
              <a:t>As you know that it is a popular mode in many Asian cities with its high accessibility</a:t>
            </a:r>
          </a:p>
          <a:p>
            <a:endParaRPr lang="en-US" baseline="0" dirty="0" smtClean="0"/>
          </a:p>
          <a:p>
            <a:r>
              <a:rPr lang="en-US" baseline="0" dirty="0" smtClean="0"/>
              <a:t>It becomes a private vehicle for low-income households </a:t>
            </a:r>
          </a:p>
          <a:p>
            <a:endParaRPr lang="en-US" baseline="0" dirty="0" smtClean="0"/>
          </a:p>
          <a:p>
            <a:r>
              <a:rPr lang="en-US" baseline="0" dirty="0" smtClean="0"/>
              <a:t>However, motorcycle recorded as highest mode violated traffic rules and involved in traffic accidents.</a:t>
            </a:r>
          </a:p>
          <a:p>
            <a:endParaRPr lang="en-US" baseline="0" dirty="0" smtClean="0"/>
          </a:p>
          <a:p>
            <a:r>
              <a:rPr lang="en-US" baseline="0" dirty="0" smtClean="0"/>
              <a:t>To lesson this problem, appropriate traffic management and control  concerning MC necessary rather than traffic law enforcement and traffic rule education</a:t>
            </a:r>
          </a:p>
          <a:p>
            <a:endParaRPr lang="en-US" dirty="0" smtClean="0"/>
          </a:p>
          <a:p>
            <a:r>
              <a:rPr lang="en-US" dirty="0" smtClean="0"/>
              <a:t>To evaluate these</a:t>
            </a:r>
            <a:r>
              <a:rPr lang="en-US" baseline="0" dirty="0" smtClean="0"/>
              <a:t> strategies in term of emission reduction, estimation of on-road emissions by traffic simulation is necessary.</a:t>
            </a:r>
          </a:p>
          <a:p>
            <a:endParaRPr lang="en-US" baseline="0" dirty="0" smtClean="0"/>
          </a:p>
          <a:p>
            <a:r>
              <a:rPr lang="en-US" dirty="0" smtClean="0"/>
              <a:t>To</a:t>
            </a:r>
            <a:r>
              <a:rPr lang="en-US" baseline="0" dirty="0" smtClean="0"/>
              <a:t> do that, emission model sensitive to instantaneous speed profile of MC is </a:t>
            </a:r>
            <a:r>
              <a:rPr lang="en-US" baseline="0" dirty="0" err="1" smtClean="0"/>
              <a:t>neccessary</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4</a:t>
            </a:fld>
            <a:endParaRPr lang="th-TH"/>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a:t>
            </a:r>
            <a:r>
              <a:rPr lang="en-US" baseline="0" dirty="0" smtClean="0"/>
              <a:t> step, we developed the equipment that could be installed on the motorcycle driving on the road to collect instantaneous exhaust emissions in according to speed profile</a:t>
            </a:r>
          </a:p>
          <a:p>
            <a:endParaRPr lang="en-US" baseline="0" dirty="0" smtClean="0"/>
          </a:p>
          <a:p>
            <a:r>
              <a:rPr lang="en-US" baseline="0" dirty="0" smtClean="0"/>
              <a:t>The developed equipment consists of gas analyzer that can measure instantaneously exhaust emissions, including CO CO2 HC and </a:t>
            </a:r>
            <a:r>
              <a:rPr lang="en-US" baseline="0" dirty="0" err="1" smtClean="0"/>
              <a:t>Nox</a:t>
            </a:r>
            <a:endParaRPr lang="en-US" baseline="0" dirty="0" smtClean="0"/>
          </a:p>
          <a:p>
            <a:r>
              <a:rPr lang="en-US" baseline="0" dirty="0" smtClean="0"/>
              <a:t>Speed sensor installed at the rear wheel to measure speed profile of MC</a:t>
            </a:r>
          </a:p>
          <a:p>
            <a:r>
              <a:rPr lang="en-US" baseline="0" dirty="0" smtClean="0"/>
              <a:t>And the data logger, it receive the transfer data from measuring units and record into memory unit by every second    </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6</a:t>
            </a:fld>
            <a:endParaRPr lang="th-TH"/>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we developed the equipment, we need to validate our gas analyzer at Automotive Emission Laboratory of Pollution Control Department</a:t>
            </a:r>
          </a:p>
          <a:p>
            <a:r>
              <a:rPr lang="en-US" baseline="0" dirty="0" smtClean="0"/>
              <a:t>To do that, we simulated the gasoline engine in accordance with ECE driving cycle and measure instantaneously the exhaust emissions measured by our gas analyzer and Exhaust Emission Dynamometer of PCD. Then making a comparison of both measurement results.</a:t>
            </a:r>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7</a:t>
            </a:fld>
            <a:endParaRPr lang="th-T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graphs, showing results of comparison.</a:t>
            </a:r>
          </a:p>
          <a:p>
            <a:r>
              <a:rPr lang="en-US" baseline="0" dirty="0" smtClean="0"/>
              <a:t>The black line presents driving cycle or speed pattern</a:t>
            </a:r>
          </a:p>
          <a:p>
            <a:r>
              <a:rPr lang="en-US" baseline="0" dirty="0" smtClean="0"/>
              <a:t>The blue line presents emissions measured by Exhaust Emissions dynamometer of PCD</a:t>
            </a:r>
          </a:p>
          <a:p>
            <a:r>
              <a:rPr lang="en-US" baseline="0" dirty="0" smtClean="0"/>
              <a:t>The red line presents emission measured by a gas analyzer of KKU</a:t>
            </a:r>
          </a:p>
          <a:p>
            <a:r>
              <a:rPr lang="en-US" baseline="0" dirty="0" smtClean="0"/>
              <a:t>The results show that trend of KKU line matching with those lines of PCD.</a:t>
            </a:r>
          </a:p>
          <a:p>
            <a:r>
              <a:rPr lang="en-US" baseline="0" dirty="0" smtClean="0"/>
              <a:t>However, we still notice the amount of emissions measured by our gas analyzer somehow higher than those measured by equipment of PCD</a:t>
            </a:r>
          </a:p>
          <a:p>
            <a:r>
              <a:rPr lang="en-US" baseline="0" dirty="0" smtClean="0"/>
              <a:t>We think that it causes from the difference in scale of measurement. So, we need such a equation to adjust our measured exhaust emission</a:t>
            </a:r>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8</a:t>
            </a:fld>
            <a:endParaRPr lang="th-T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slide show results of developing of validation equation by linear regression </a:t>
            </a:r>
          </a:p>
          <a:p>
            <a:r>
              <a:rPr lang="en-US" baseline="0" dirty="0" smtClean="0"/>
              <a:t>These equations will be used to adjust the emission measured from our gas analyzer</a:t>
            </a:r>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9</a:t>
            </a:fld>
            <a:endParaRPr lang="th-TH"/>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we developing the equipment, we decided to install it on the motorcycle to collect its driving pattern and exhaust emission at a </a:t>
            </a:r>
          </a:p>
          <a:p>
            <a:r>
              <a:rPr lang="en-US" baseline="0" dirty="0" smtClean="0"/>
              <a:t> </a:t>
            </a:r>
            <a:r>
              <a:rPr lang="en-US" baseline="0" dirty="0" err="1" smtClean="0"/>
              <a:t>Khon</a:t>
            </a:r>
            <a:r>
              <a:rPr lang="en-US" baseline="0" dirty="0" smtClean="0"/>
              <a:t> </a:t>
            </a:r>
            <a:r>
              <a:rPr lang="en-US" baseline="0" dirty="0" err="1" smtClean="0"/>
              <a:t>Kaen</a:t>
            </a:r>
            <a:r>
              <a:rPr lang="en-US" baseline="0" dirty="0" smtClean="0"/>
              <a:t> city for data collection since its another major city  that have a high motorcycle mode share.</a:t>
            </a:r>
          </a:p>
          <a:p>
            <a:r>
              <a:rPr lang="en-US" baseline="0" dirty="0" smtClean="0"/>
              <a:t>We  classified the KK road network into Highway, urban road and dense signalized intersection road</a:t>
            </a:r>
          </a:p>
          <a:p>
            <a:r>
              <a:rPr lang="en-US" baseline="0" dirty="0" smtClean="0"/>
              <a:t>The driving data was collected during peak hour on everyday for several months.</a:t>
            </a:r>
          </a:p>
          <a:p>
            <a:endParaRPr lang="th-TH" dirty="0"/>
          </a:p>
        </p:txBody>
      </p:sp>
      <p:sp>
        <p:nvSpPr>
          <p:cNvPr id="4" name="Slide Number Placeholder 3"/>
          <p:cNvSpPr>
            <a:spLocks noGrp="1"/>
          </p:cNvSpPr>
          <p:nvPr>
            <p:ph type="sldNum" sz="quarter" idx="10"/>
          </p:nvPr>
        </p:nvSpPr>
        <p:spPr/>
        <p:txBody>
          <a:bodyPr/>
          <a:lstStyle/>
          <a:p>
            <a:pPr>
              <a:defRPr/>
            </a:pPr>
            <a:fld id="{0C8BB9B5-56DB-48BA-AD23-3064BE51DE04}" type="slidenum">
              <a:rPr lang="th-TH" smtClean="0"/>
              <a:pPr>
                <a:defRPr/>
              </a:pPr>
              <a:t>11</a:t>
            </a:fld>
            <a:endParaRPr lang="th-T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A134B46E-68AD-4F4E-A2D9-553C18CFE99C}" type="datetime1">
              <a:rPr lang="th-TH"/>
              <a:pPr>
                <a:defRPr/>
              </a:pPr>
              <a:t>20/08/55</a:t>
            </a:fld>
            <a:endParaRPr lang="th-TH"/>
          </a:p>
        </p:txBody>
      </p:sp>
      <p:sp>
        <p:nvSpPr>
          <p:cNvPr id="12" name="Footer Placeholder 16"/>
          <p:cNvSpPr>
            <a:spLocks noGrp="1"/>
          </p:cNvSpPr>
          <p:nvPr>
            <p:ph type="ftr" sz="quarter" idx="11"/>
          </p:nvPr>
        </p:nvSpPr>
        <p:spPr/>
        <p:txBody>
          <a:bodyPr/>
          <a:lstStyle>
            <a:lvl1pPr>
              <a:defRPr/>
            </a:lvl1pPr>
          </a:lstStyle>
          <a:p>
            <a:pPr>
              <a:defRPr/>
            </a:pPr>
            <a:endParaRPr lang="th-TH"/>
          </a:p>
        </p:txBody>
      </p:sp>
      <p:sp>
        <p:nvSpPr>
          <p:cNvPr id="13" name="Slide Number Placeholder 28"/>
          <p:cNvSpPr>
            <a:spLocks noGrp="1"/>
          </p:cNvSpPr>
          <p:nvPr>
            <p:ph type="sldNum" sz="quarter" idx="12"/>
          </p:nvPr>
        </p:nvSpPr>
        <p:spPr/>
        <p:txBody>
          <a:bodyPr/>
          <a:lstStyle>
            <a:lvl1pPr>
              <a:defRPr sz="1400" smtClean="0">
                <a:solidFill>
                  <a:srgbClr val="FFFFFF"/>
                </a:solidFill>
              </a:defRPr>
            </a:lvl1pPr>
          </a:lstStyle>
          <a:p>
            <a:pPr>
              <a:defRPr/>
            </a:pPr>
            <a:fld id="{7ABDE5ED-8955-45B6-8080-4D765D87D5FA}" type="slidenum">
              <a:rPr lang="th-TH"/>
              <a:pPr>
                <a:defRPr/>
              </a:pPr>
              <a:t>‹#›</a:t>
            </a:fld>
            <a:endParaRPr lang="th-TH"/>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7"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8"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4"/>
          <p:cNvSpPr>
            <a:spLocks noGrp="1"/>
          </p:cNvSpPr>
          <p:nvPr>
            <p:ph type="dt" sz="half" idx="10"/>
          </p:nvPr>
        </p:nvSpPr>
        <p:spPr/>
        <p:txBody>
          <a:bodyPr/>
          <a:lstStyle>
            <a:lvl1pPr>
              <a:defRPr/>
            </a:lvl1pPr>
          </a:lstStyle>
          <a:p>
            <a:pPr>
              <a:defRPr/>
            </a:pPr>
            <a:fld id="{B767250C-53A6-4639-91C7-B0545FB6C53C}" type="datetime1">
              <a:rPr lang="th-TH"/>
              <a:pPr>
                <a:defRPr/>
              </a:pPr>
              <a:t>20/08/55</a:t>
            </a:fld>
            <a:endParaRPr lang="th-TH"/>
          </a:p>
        </p:txBody>
      </p:sp>
      <p:sp>
        <p:nvSpPr>
          <p:cNvPr id="10" name="Footer Placeholder 5"/>
          <p:cNvSpPr>
            <a:spLocks noGrp="1"/>
          </p:cNvSpPr>
          <p:nvPr>
            <p:ph type="ftr" sz="quarter" idx="11"/>
          </p:nvPr>
        </p:nvSpPr>
        <p:spPr/>
        <p:txBody>
          <a:bodyPr/>
          <a:lstStyle>
            <a:lvl1pPr>
              <a:defRPr/>
            </a:lvl1pPr>
          </a:lstStyle>
          <a:p>
            <a:pPr>
              <a:defRPr/>
            </a:pPr>
            <a:endParaRPr lang="th-TH"/>
          </a:p>
        </p:txBody>
      </p:sp>
      <p:sp>
        <p:nvSpPr>
          <p:cNvPr id="12" name="Slide Number Placeholder 6"/>
          <p:cNvSpPr>
            <a:spLocks noGrp="1"/>
          </p:cNvSpPr>
          <p:nvPr>
            <p:ph type="sldNum" sz="quarter" idx="12"/>
          </p:nvPr>
        </p:nvSpPr>
        <p:spPr/>
        <p:txBody>
          <a:bodyPr/>
          <a:lstStyle>
            <a:lvl1pPr>
              <a:defRPr/>
            </a:lvl1pPr>
          </a:lstStyle>
          <a:p>
            <a:pPr>
              <a:defRPr/>
            </a:pPr>
            <a:fld id="{9AAE4C12-3E67-453A-9A26-B967234C09C7}" type="slidenum">
              <a:rPr lang="th-TH"/>
              <a:pPr>
                <a:defRPr/>
              </a:pPr>
              <a:t>‹#›</a:t>
            </a:fld>
            <a:endParaRPr lang="th-TH"/>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403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4403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 name="Date Placeholder 4"/>
          <p:cNvSpPr>
            <a:spLocks noGrp="1"/>
          </p:cNvSpPr>
          <p:nvPr>
            <p:ph type="dt" sz="half" idx="2"/>
          </p:nvPr>
        </p:nvSpPr>
        <p:spPr>
          <a:xfrm>
            <a:off x="6172200" y="6191250"/>
            <a:ext cx="2476500" cy="476250"/>
          </a:xfrm>
          <a:prstGeom prst="rect">
            <a:avLst/>
          </a:prstGeom>
        </p:spPr>
        <p:txBody>
          <a:bodyPr anchor="ctr" anchorCtr="0"/>
          <a:lstStyle>
            <a:lvl1pPr algn="r">
              <a:defRPr sz="1400">
                <a:solidFill>
                  <a:schemeClr val="tx2"/>
                </a:solidFill>
              </a:defRPr>
            </a:lvl1pPr>
          </a:lstStyle>
          <a:p>
            <a:pPr>
              <a:defRPr/>
            </a:pPr>
            <a:fld id="{FBD65511-B011-4E39-A807-196B752DDA10}" type="datetime1">
              <a:rPr lang="th-TH"/>
              <a:pPr>
                <a:defRPr/>
              </a:pPr>
              <a:t>20/08/55</a:t>
            </a:fld>
            <a:endParaRPr lang="th-TH"/>
          </a:p>
        </p:txBody>
      </p:sp>
      <p:sp>
        <p:nvSpPr>
          <p:cNvPr id="15" name="Footer Placeholder 5"/>
          <p:cNvSpPr>
            <a:spLocks noGrp="1"/>
          </p:cNvSpPr>
          <p:nvPr>
            <p:ph type="ftr" sz="quarter" idx="3"/>
          </p:nvPr>
        </p:nvSpPr>
        <p:spPr>
          <a:xfrm>
            <a:off x="914400" y="6172200"/>
            <a:ext cx="3962400" cy="457200"/>
          </a:xfrm>
          <a:prstGeom prst="rect">
            <a:avLst/>
          </a:prstGeom>
        </p:spPr>
        <p:txBody>
          <a:bodyPr anchor="ctr" anchorCtr="0"/>
          <a:lstStyle>
            <a:lvl1pPr>
              <a:defRPr sz="1400">
                <a:solidFill>
                  <a:schemeClr val="tx2"/>
                </a:solidFill>
              </a:defRPr>
            </a:lvl1pPr>
          </a:lstStyle>
          <a:p>
            <a:pPr>
              <a:defRPr/>
            </a:pPr>
            <a:endParaRPr lang="th-TH"/>
          </a:p>
        </p:txBody>
      </p:sp>
      <p:sp>
        <p:nvSpPr>
          <p:cNvPr id="16" name="Slide Number Placeholder 6"/>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a:defRPr sz="1400">
                <a:solidFill>
                  <a:srgbClr val="FFFFFF"/>
                </a:solidFill>
                <a:latin typeface="+mj-lt"/>
                <a:ea typeface="+mj-ea"/>
                <a:cs typeface="+mj-cs"/>
              </a:defRPr>
            </a:lvl1pPr>
          </a:lstStyle>
          <a:p>
            <a:pPr>
              <a:defRPr/>
            </a:pPr>
            <a:fld id="{E702E2A9-5FD1-4A8C-BB63-3975399C90E6}" type="slidenum">
              <a:rPr lang="th-TH"/>
              <a:pPr>
                <a:defRPr/>
              </a:pPr>
              <a:t>‹#›</a:t>
            </a:fld>
            <a:endParaRPr lang="th-TH"/>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Lst>
  <p:hf hdr="0" ftr="0" dt="0"/>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Franklin Gothic Book" pitchFamily="34" charset="0"/>
          <a:cs typeface="LilyUPC" pitchFamily="34" charset="-34"/>
        </a:defRPr>
      </a:lvl2pPr>
      <a:lvl3pPr algn="l" rtl="0" fontAlgn="base">
        <a:spcBef>
          <a:spcPct val="0"/>
        </a:spcBef>
        <a:spcAft>
          <a:spcPct val="0"/>
        </a:spcAft>
        <a:defRPr sz="4000">
          <a:solidFill>
            <a:schemeClr val="tx2"/>
          </a:solidFill>
          <a:latin typeface="Franklin Gothic Book" pitchFamily="34" charset="0"/>
          <a:cs typeface="LilyUPC" pitchFamily="34" charset="-34"/>
        </a:defRPr>
      </a:lvl3pPr>
      <a:lvl4pPr algn="l" rtl="0" fontAlgn="base">
        <a:spcBef>
          <a:spcPct val="0"/>
        </a:spcBef>
        <a:spcAft>
          <a:spcPct val="0"/>
        </a:spcAft>
        <a:defRPr sz="4000">
          <a:solidFill>
            <a:schemeClr val="tx2"/>
          </a:solidFill>
          <a:latin typeface="Franklin Gothic Book" pitchFamily="34" charset="0"/>
          <a:cs typeface="LilyUPC" pitchFamily="34" charset="-34"/>
        </a:defRPr>
      </a:lvl4pPr>
      <a:lvl5pPr algn="l" rtl="0" fontAlgn="base">
        <a:spcBef>
          <a:spcPct val="0"/>
        </a:spcBef>
        <a:spcAft>
          <a:spcPct val="0"/>
        </a:spcAft>
        <a:defRPr sz="4000">
          <a:solidFill>
            <a:schemeClr val="tx2"/>
          </a:solidFill>
          <a:latin typeface="Franklin Gothic Book" pitchFamily="34" charset="0"/>
          <a:cs typeface="LilyUPC" pitchFamily="34" charset="-34"/>
        </a:defRPr>
      </a:lvl5pPr>
      <a:lvl6pPr marL="457200" algn="l" rtl="0" fontAlgn="base">
        <a:spcBef>
          <a:spcPct val="0"/>
        </a:spcBef>
        <a:spcAft>
          <a:spcPct val="0"/>
        </a:spcAft>
        <a:defRPr sz="4000">
          <a:solidFill>
            <a:schemeClr val="tx2"/>
          </a:solidFill>
          <a:latin typeface="Franklin Gothic Book" pitchFamily="34" charset="0"/>
          <a:cs typeface="LilyUPC" pitchFamily="34" charset="-34"/>
        </a:defRPr>
      </a:lvl6pPr>
      <a:lvl7pPr marL="914400" algn="l" rtl="0" fontAlgn="base">
        <a:spcBef>
          <a:spcPct val="0"/>
        </a:spcBef>
        <a:spcAft>
          <a:spcPct val="0"/>
        </a:spcAft>
        <a:defRPr sz="4000">
          <a:solidFill>
            <a:schemeClr val="tx2"/>
          </a:solidFill>
          <a:latin typeface="Franklin Gothic Book" pitchFamily="34" charset="0"/>
          <a:cs typeface="LilyUPC" pitchFamily="34" charset="-34"/>
        </a:defRPr>
      </a:lvl7pPr>
      <a:lvl8pPr marL="1371600" algn="l" rtl="0" fontAlgn="base">
        <a:spcBef>
          <a:spcPct val="0"/>
        </a:spcBef>
        <a:spcAft>
          <a:spcPct val="0"/>
        </a:spcAft>
        <a:defRPr sz="4000">
          <a:solidFill>
            <a:schemeClr val="tx2"/>
          </a:solidFill>
          <a:latin typeface="Franklin Gothic Book" pitchFamily="34" charset="0"/>
          <a:cs typeface="LilyUPC" pitchFamily="34" charset="-34"/>
        </a:defRPr>
      </a:lvl8pPr>
      <a:lvl9pPr marL="1828800" algn="l" rtl="0" fontAlgn="base">
        <a:spcBef>
          <a:spcPct val="0"/>
        </a:spcBef>
        <a:spcAft>
          <a:spcPct val="0"/>
        </a:spcAft>
        <a:defRPr sz="4000">
          <a:solidFill>
            <a:schemeClr val="tx2"/>
          </a:solidFill>
          <a:latin typeface="Franklin Gothic Book" pitchFamily="34" charset="0"/>
          <a:cs typeface="LilyUPC" pitchFamily="34" charset="-34"/>
        </a:defRPr>
      </a:lvl9pPr>
    </p:titleStyle>
    <p:bodyStyle>
      <a:lvl1pPr marL="273050" indent="-273050" algn="l" rtl="0" fontAlgn="base">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fontAlgn="base">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fontAlgn="base">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fontAlgn="base">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fontAlgn="base">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pPr>
              <a:defRPr/>
            </a:pPr>
            <a:fld id="{5000E00F-4951-4AE2-93E0-BA017C959667}" type="slidenum">
              <a:rPr lang="th-TH"/>
              <a:pPr>
                <a:defRPr/>
              </a:pPr>
              <a:t>1</a:t>
            </a:fld>
            <a:endParaRPr lang="th-TH"/>
          </a:p>
        </p:txBody>
      </p:sp>
      <p:sp>
        <p:nvSpPr>
          <p:cNvPr id="1027" name="ชื่อเรื่อง 1"/>
          <p:cNvSpPr>
            <a:spLocks noGrp="1"/>
          </p:cNvSpPr>
          <p:nvPr>
            <p:ph type="ctrTitle"/>
          </p:nvPr>
        </p:nvSpPr>
        <p:spPr>
          <a:xfrm>
            <a:off x="142876" y="1557338"/>
            <a:ext cx="8929718" cy="1470025"/>
          </a:xfrm>
        </p:spPr>
        <p:txBody>
          <a:bodyPr>
            <a:normAutofit/>
          </a:bodyPr>
          <a:lstStyle/>
          <a:p>
            <a:r>
              <a:rPr lang="en-US" sz="2900" dirty="0" smtClean="0">
                <a:latin typeface="Franklin Gothic Book" pitchFamily="34" charset="0"/>
                <a:cs typeface="Angsana New" pitchFamily="18" charset="-34"/>
              </a:rPr>
              <a:t>A Development of Motorcycle On-road Emissions and Fuel Consumption Models for a Traffic Simulation</a:t>
            </a:r>
            <a:endParaRPr lang="th-TH" sz="3300" dirty="0" smtClean="0">
              <a:latin typeface="Franklin Gothic Book" pitchFamily="34" charset="0"/>
              <a:cs typeface="LilyUPC" pitchFamily="34" charset="-34"/>
            </a:endParaRPr>
          </a:p>
        </p:txBody>
      </p:sp>
      <p:graphicFrame>
        <p:nvGraphicFramePr>
          <p:cNvPr id="1026" name="Object 4"/>
          <p:cNvGraphicFramePr>
            <a:graphicFrameLocks noChangeAspect="1"/>
          </p:cNvGraphicFramePr>
          <p:nvPr/>
        </p:nvGraphicFramePr>
        <p:xfrm>
          <a:off x="1259632" y="5268706"/>
          <a:ext cx="856803" cy="1400654"/>
        </p:xfrm>
        <a:graphic>
          <a:graphicData uri="http://schemas.openxmlformats.org/presentationml/2006/ole">
            <p:oleObj spid="_x0000_s1026" name="Bitmap Image" r:id="rId4" imgW="2876190" imgH="4695238" progId="PBrush">
              <p:embed/>
            </p:oleObj>
          </a:graphicData>
        </a:graphic>
      </p:graphicFrame>
      <p:sp>
        <p:nvSpPr>
          <p:cNvPr id="1029" name="Rectangle 4"/>
          <p:cNvSpPr>
            <a:spLocks noChangeArrowheads="1"/>
          </p:cNvSpPr>
          <p:nvPr/>
        </p:nvSpPr>
        <p:spPr bwMode="auto">
          <a:xfrm>
            <a:off x="1475656" y="3088992"/>
            <a:ext cx="6264696" cy="723275"/>
          </a:xfrm>
          <a:prstGeom prst="rect">
            <a:avLst/>
          </a:prstGeom>
          <a:noFill/>
          <a:ln w="19050" algn="ctr">
            <a:noFill/>
            <a:miter lim="800000"/>
            <a:headEnd/>
            <a:tailEnd/>
          </a:ln>
        </p:spPr>
        <p:txBody>
          <a:bodyPr wrap="square">
            <a:spAutoFit/>
          </a:bodyPr>
          <a:lstStyle/>
          <a:p>
            <a:pPr algn="ctr"/>
            <a:r>
              <a:rPr lang="en-US" sz="1800" dirty="0" smtClean="0">
                <a:latin typeface="Tahoma" pitchFamily="34" charset="0"/>
                <a:cs typeface="Tahoma" pitchFamily="34" charset="0"/>
              </a:rPr>
              <a:t>By</a:t>
            </a:r>
            <a:endParaRPr lang="en-US" sz="1800" dirty="0">
              <a:latin typeface="Tahoma" pitchFamily="34" charset="0"/>
              <a:cs typeface="Tahoma" pitchFamily="34" charset="0"/>
            </a:endParaRPr>
          </a:p>
          <a:p>
            <a:pPr algn="ctr">
              <a:spcBef>
                <a:spcPts val="600"/>
              </a:spcBef>
              <a:spcAft>
                <a:spcPts val="600"/>
              </a:spcAft>
            </a:pPr>
            <a:r>
              <a:rPr lang="en-US" sz="1800" dirty="0" smtClean="0">
                <a:latin typeface="Tahoma" pitchFamily="34" charset="0"/>
                <a:cs typeface="Tahoma" pitchFamily="34" charset="0"/>
              </a:rPr>
              <a:t>Thaned </a:t>
            </a:r>
            <a:r>
              <a:rPr lang="en-US" sz="1800" dirty="0" err="1" smtClean="0">
                <a:latin typeface="Tahoma" pitchFamily="34" charset="0"/>
                <a:cs typeface="Tahoma" pitchFamily="34" charset="0"/>
              </a:rPr>
              <a:t>Satiennam</a:t>
            </a:r>
            <a:endParaRPr lang="en-US" sz="1800" dirty="0" smtClean="0">
              <a:latin typeface="Tahoma" pitchFamily="34" charset="0"/>
              <a:cs typeface="Tahoma" pitchFamily="34" charset="0"/>
            </a:endParaRPr>
          </a:p>
        </p:txBody>
      </p:sp>
      <p:sp>
        <p:nvSpPr>
          <p:cNvPr id="1031" name="Text Box 9"/>
          <p:cNvSpPr txBox="1">
            <a:spLocks noChangeArrowheads="1"/>
          </p:cNvSpPr>
          <p:nvPr/>
        </p:nvSpPr>
        <p:spPr bwMode="auto">
          <a:xfrm>
            <a:off x="2277988" y="4725144"/>
            <a:ext cx="4670276" cy="1041400"/>
          </a:xfrm>
          <a:prstGeom prst="rect">
            <a:avLst/>
          </a:prstGeom>
          <a:noFill/>
          <a:ln w="9525">
            <a:noFill/>
            <a:miter lim="800000"/>
            <a:headEnd/>
            <a:tailEnd/>
          </a:ln>
        </p:spPr>
        <p:txBody>
          <a:bodyPr/>
          <a:lstStyle/>
          <a:p>
            <a:pPr algn="ctr"/>
            <a:r>
              <a:rPr lang="en-US" altLang="ja-JP" sz="2000" dirty="0" smtClean="0">
                <a:solidFill>
                  <a:schemeClr val="tx1">
                    <a:lumMod val="95000"/>
                    <a:lumOff val="5000"/>
                  </a:schemeClr>
                </a:solidFill>
                <a:latin typeface="Arial Rounded MT Bold" pitchFamily="34" charset="0"/>
                <a:ea typeface="MS Mincho" pitchFamily="49" charset="-128"/>
              </a:rPr>
              <a:t>17 August 2012</a:t>
            </a:r>
          </a:p>
          <a:p>
            <a:pPr algn="ctr"/>
            <a:endParaRPr lang="en-US" altLang="ja-JP" sz="1600" dirty="0">
              <a:solidFill>
                <a:schemeClr val="tx1">
                  <a:lumMod val="95000"/>
                  <a:lumOff val="5000"/>
                </a:schemeClr>
              </a:solidFill>
              <a:latin typeface="Arial Rounded MT Bold" pitchFamily="34" charset="0"/>
              <a:ea typeface="MS Mincho" pitchFamily="49" charset="-128"/>
            </a:endParaRPr>
          </a:p>
          <a:p>
            <a:endParaRPr lang="en-US" altLang="ja-JP" sz="1400" dirty="0">
              <a:solidFill>
                <a:schemeClr val="tx1">
                  <a:lumMod val="95000"/>
                  <a:lumOff val="5000"/>
                </a:schemeClr>
              </a:solidFill>
              <a:latin typeface="Arial Rounded MT Bold" pitchFamily="34" charset="0"/>
              <a:ea typeface="MS Mincho" pitchFamily="49" charset="-128"/>
            </a:endParaRPr>
          </a:p>
          <a:p>
            <a:endParaRPr lang="en-US" altLang="ja-JP" sz="2000" dirty="0">
              <a:solidFill>
                <a:schemeClr val="tx1">
                  <a:lumMod val="95000"/>
                  <a:lumOff val="5000"/>
                </a:schemeClr>
              </a:solidFill>
              <a:latin typeface="Arial Rounded MT Bold" pitchFamily="34" charset="0"/>
              <a:ea typeface="MS Mincho" pitchFamily="49" charset="-128"/>
            </a:endParaRPr>
          </a:p>
          <a:p>
            <a:endParaRPr lang="th-TH" sz="1400" dirty="0">
              <a:solidFill>
                <a:schemeClr val="tx1">
                  <a:lumMod val="95000"/>
                  <a:lumOff val="5000"/>
                </a:schemeClr>
              </a:solidFill>
            </a:endParaRPr>
          </a:p>
        </p:txBody>
      </p:sp>
      <p:pic>
        <p:nvPicPr>
          <p:cNvPr id="1032" name="Picture 3"/>
          <p:cNvPicPr>
            <a:picLocks noChangeAspect="1" noChangeArrowheads="1"/>
          </p:cNvPicPr>
          <p:nvPr/>
        </p:nvPicPr>
        <p:blipFill>
          <a:blip r:embed="rId5" cstate="print"/>
          <a:srcRect l="19627" t="25391" r="15771" b="63786"/>
          <a:stretch>
            <a:fillRect/>
          </a:stretch>
        </p:blipFill>
        <p:spPr bwMode="auto">
          <a:xfrm>
            <a:off x="2987824" y="6097290"/>
            <a:ext cx="3316288" cy="500062"/>
          </a:xfrm>
          <a:prstGeom prst="rect">
            <a:avLst/>
          </a:prstGeom>
          <a:noFill/>
          <a:ln w="9525">
            <a:noFill/>
            <a:miter lim="800000"/>
            <a:headEnd/>
            <a:tailEnd/>
          </a:ln>
        </p:spPr>
      </p:pic>
      <p:pic>
        <p:nvPicPr>
          <p:cNvPr id="9" name="Picture 3"/>
          <p:cNvPicPr>
            <a:picLocks noChangeAspect="1" noChangeArrowheads="1"/>
          </p:cNvPicPr>
          <p:nvPr/>
        </p:nvPicPr>
        <p:blipFill>
          <a:blip r:embed="rId6" cstate="print"/>
          <a:srcRect r="45359"/>
          <a:stretch>
            <a:fillRect/>
          </a:stretch>
        </p:blipFill>
        <p:spPr bwMode="auto">
          <a:xfrm>
            <a:off x="7308304" y="5450160"/>
            <a:ext cx="1301130" cy="1219200"/>
          </a:xfrm>
          <a:prstGeom prst="rect">
            <a:avLst/>
          </a:prstGeom>
          <a:noFill/>
          <a:ln w="9525">
            <a:noFill/>
            <a:miter lim="800000"/>
            <a:headEnd/>
            <a:tailEnd/>
          </a:ln>
        </p:spPr>
      </p:pic>
      <p:sp>
        <p:nvSpPr>
          <p:cNvPr id="10" name="Text Box 8"/>
          <p:cNvSpPr txBox="1">
            <a:spLocks noChangeArrowheads="1"/>
          </p:cNvSpPr>
          <p:nvPr/>
        </p:nvSpPr>
        <p:spPr bwMode="auto">
          <a:xfrm>
            <a:off x="5013746" y="332656"/>
            <a:ext cx="3950742" cy="376237"/>
          </a:xfrm>
          <a:prstGeom prst="rect">
            <a:avLst/>
          </a:prstGeom>
          <a:noFill/>
          <a:ln w="9525">
            <a:noFill/>
            <a:miter lim="800000"/>
            <a:headEnd/>
            <a:tailEnd/>
          </a:ln>
        </p:spPr>
        <p:txBody>
          <a:bodyPr/>
          <a:lstStyle/>
          <a:p>
            <a:r>
              <a:rPr lang="en-US" altLang="ja-JP" sz="1800" dirty="0" smtClean="0">
                <a:solidFill>
                  <a:srgbClr val="FF0000"/>
                </a:solidFill>
                <a:latin typeface="Arial Rounded MT Bold" pitchFamily="34" charset="0"/>
                <a:ea typeface="MS Mincho" pitchFamily="49" charset="-128"/>
              </a:rPr>
              <a:t>Final Report Presentation</a:t>
            </a:r>
          </a:p>
          <a:p>
            <a:r>
              <a:rPr lang="en-US" altLang="ja-JP" sz="1800" dirty="0" smtClean="0">
                <a:solidFill>
                  <a:srgbClr val="FF0000"/>
                </a:solidFill>
                <a:latin typeface="Arial Rounded MT Bold" pitchFamily="34" charset="0"/>
                <a:ea typeface="MS Mincho" pitchFamily="49" charset="-128"/>
              </a:rPr>
              <a:t>Project No - 11-12/004</a:t>
            </a:r>
            <a:r>
              <a:rPr lang="en-US" altLang="ja-JP" sz="2400" dirty="0" smtClean="0">
                <a:solidFill>
                  <a:srgbClr val="FF0000"/>
                </a:solidFill>
                <a:latin typeface="Arial Rounded MT Bold" pitchFamily="34" charset="0"/>
                <a:ea typeface="MS Mincho" pitchFamily="49" charset="-128"/>
              </a:rPr>
              <a:t> </a:t>
            </a:r>
            <a:endParaRPr lang="en-US" altLang="ja-JP" sz="2400" dirty="0">
              <a:solidFill>
                <a:srgbClr val="C0C0C0"/>
              </a:solidFill>
              <a:latin typeface="Arial Rounded MT Bold" pitchFamily="34" charset="0"/>
              <a:ea typeface="MS Mincho" pitchFamily="49" charset="-128"/>
            </a:endParaRPr>
          </a:p>
          <a:p>
            <a:endParaRPr lang="th-TH"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10</a:t>
            </a:fld>
            <a:endParaRPr lang="th-TH"/>
          </a:p>
        </p:txBody>
      </p:sp>
      <p:graphicFrame>
        <p:nvGraphicFramePr>
          <p:cNvPr id="6" name="Content Placeholder 5"/>
          <p:cNvGraphicFramePr>
            <a:graphicFrameLocks noGrp="1"/>
          </p:cNvGraphicFramePr>
          <p:nvPr>
            <p:ph sz="quarter" idx="1"/>
          </p:nvPr>
        </p:nvGraphicFramePr>
        <p:xfrm>
          <a:off x="323528" y="1628800"/>
          <a:ext cx="8568952" cy="3384376"/>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p:cNvSpPr txBox="1">
            <a:spLocks/>
          </p:cNvSpPr>
          <p:nvPr/>
        </p:nvSpPr>
        <p:spPr bwMode="auto">
          <a:xfrm>
            <a:off x="395536" y="188640"/>
            <a:ext cx="8435280" cy="635670"/>
          </a:xfrm>
          <a:prstGeom prst="rect">
            <a:avLst/>
          </a:prstGeom>
          <a:ln w="9525" cap="flat" cmpd="sng" algn="ctr">
            <a:solidFill>
              <a:schemeClr val="accent1">
                <a:shade val="60000"/>
                <a:satMod val="110000"/>
              </a:schemeClr>
            </a:solid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dirty="0" smtClean="0">
                <a:solidFill>
                  <a:srgbClr val="FF0000"/>
                </a:solidFill>
              </a:rPr>
              <a:t>Fuel Consumption in according to Speed Profile</a:t>
            </a:r>
            <a:endParaRPr kumimoji="0" lang="th-TH"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http://www.khonkaen.com/english/maps/images/Thailand1a.jpg"/>
          <p:cNvPicPr>
            <a:picLocks noChangeAspect="1" noChangeArrowheads="1"/>
          </p:cNvPicPr>
          <p:nvPr/>
        </p:nvPicPr>
        <p:blipFill>
          <a:blip r:embed="rId3" cstate="print"/>
          <a:srcRect/>
          <a:stretch>
            <a:fillRect/>
          </a:stretch>
        </p:blipFill>
        <p:spPr bwMode="auto">
          <a:xfrm>
            <a:off x="179512" y="1012532"/>
            <a:ext cx="2232248" cy="2920524"/>
          </a:xfrm>
          <a:prstGeom prst="rect">
            <a:avLst/>
          </a:prstGeom>
          <a:noFill/>
        </p:spPr>
      </p:pic>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11</a:t>
            </a:fld>
            <a:endParaRPr lang="th-TH"/>
          </a:p>
        </p:txBody>
      </p:sp>
      <p:sp>
        <p:nvSpPr>
          <p:cNvPr id="6" name="Title 1"/>
          <p:cNvSpPr txBox="1">
            <a:spLocks/>
          </p:cNvSpPr>
          <p:nvPr/>
        </p:nvSpPr>
        <p:spPr bwMode="auto">
          <a:xfrm>
            <a:off x="611560" y="201042"/>
            <a:ext cx="8064896" cy="635670"/>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3200" dirty="0" smtClean="0">
                <a:solidFill>
                  <a:srgbClr val="FF0000"/>
                </a:solidFill>
                <a:latin typeface="Arial" pitchFamily="34" charset="0"/>
                <a:cs typeface="Arial" pitchFamily="34" charset="0"/>
              </a:rPr>
              <a:t>On-road Data Collection at </a:t>
            </a:r>
            <a:r>
              <a:rPr lang="en-US" sz="3200" dirty="0" err="1" smtClean="0">
                <a:solidFill>
                  <a:srgbClr val="FF0000"/>
                </a:solidFill>
                <a:latin typeface="Arial" pitchFamily="34" charset="0"/>
                <a:cs typeface="Arial" pitchFamily="34" charset="0"/>
              </a:rPr>
              <a:t>Khon</a:t>
            </a:r>
            <a:r>
              <a:rPr lang="en-US" sz="3200" dirty="0" smtClean="0">
                <a:solidFill>
                  <a:srgbClr val="FF0000"/>
                </a:solidFill>
                <a:latin typeface="Arial" pitchFamily="34" charset="0"/>
                <a:cs typeface="Arial" pitchFamily="34" charset="0"/>
              </a:rPr>
              <a:t> </a:t>
            </a:r>
            <a:r>
              <a:rPr lang="en-US" sz="3200" dirty="0" err="1" smtClean="0">
                <a:solidFill>
                  <a:srgbClr val="FF0000"/>
                </a:solidFill>
                <a:latin typeface="Arial" pitchFamily="34" charset="0"/>
                <a:cs typeface="Arial" pitchFamily="34" charset="0"/>
              </a:rPr>
              <a:t>Kaen</a:t>
            </a:r>
            <a:r>
              <a:rPr lang="en-US" sz="3200" dirty="0" smtClean="0">
                <a:solidFill>
                  <a:srgbClr val="FF0000"/>
                </a:solidFill>
                <a:latin typeface="Arial" pitchFamily="34" charset="0"/>
                <a:cs typeface="Arial" pitchFamily="34" charset="0"/>
              </a:rPr>
              <a:t> City</a:t>
            </a:r>
            <a:endParaRPr kumimoji="0" lang="th-TH" sz="3200" b="0" i="0" u="none" strike="noStrike" kern="1200" cap="none" spc="0" normalizeH="0" baseline="0" noProof="0" dirty="0">
              <a:ln>
                <a:noFill/>
              </a:ln>
              <a:solidFill>
                <a:srgbClr val="FF0000"/>
              </a:solidFill>
              <a:effectLst/>
              <a:uLnTx/>
              <a:uFillTx/>
              <a:latin typeface="+mn-lt"/>
              <a:ea typeface="+mn-ea"/>
              <a:cs typeface="+mn-cs"/>
            </a:endParaRPr>
          </a:p>
        </p:txBody>
      </p:sp>
      <p:grpSp>
        <p:nvGrpSpPr>
          <p:cNvPr id="2" name="Group 20"/>
          <p:cNvGrpSpPr/>
          <p:nvPr/>
        </p:nvGrpSpPr>
        <p:grpSpPr>
          <a:xfrm>
            <a:off x="680239" y="3356992"/>
            <a:ext cx="3747745" cy="2964922"/>
            <a:chOff x="104175" y="680102"/>
            <a:chExt cx="5187905" cy="4189058"/>
          </a:xfrm>
        </p:grpSpPr>
        <p:pic>
          <p:nvPicPr>
            <p:cNvPr id="10" name="Picture 9" descr="study area.jpg"/>
            <p:cNvPicPr>
              <a:picLocks noChangeAspect="1"/>
            </p:cNvPicPr>
            <p:nvPr/>
          </p:nvPicPr>
          <p:blipFill>
            <a:blip r:embed="rId4" cstate="print"/>
            <a:srcRect l="12988" r="12988" b="7215"/>
            <a:stretch>
              <a:fillRect/>
            </a:stretch>
          </p:blipFill>
          <p:spPr>
            <a:xfrm>
              <a:off x="104175" y="680102"/>
              <a:ext cx="5187905" cy="4189058"/>
            </a:xfrm>
            <a:prstGeom prst="rect">
              <a:avLst/>
            </a:prstGeom>
            <a:ln>
              <a:noFill/>
            </a:ln>
            <a:effectLst>
              <a:outerShdw blurRad="292100" dist="139700" dir="2700000" algn="tl" rotWithShape="0">
                <a:srgbClr val="333333">
                  <a:alpha val="65000"/>
                </a:srgbClr>
              </a:outerShdw>
            </a:effectLst>
          </p:spPr>
        </p:pic>
        <p:sp>
          <p:nvSpPr>
            <p:cNvPr id="11" name="Freeform 10"/>
            <p:cNvSpPr/>
            <p:nvPr/>
          </p:nvSpPr>
          <p:spPr>
            <a:xfrm>
              <a:off x="1238365" y="729049"/>
              <a:ext cx="1433384" cy="4102443"/>
            </a:xfrm>
            <a:custGeom>
              <a:avLst/>
              <a:gdLst>
                <a:gd name="connsiteX0" fmla="*/ 1433384 w 1433384"/>
                <a:gd name="connsiteY0" fmla="*/ 0 h 4102443"/>
                <a:gd name="connsiteX1" fmla="*/ 1149179 w 1433384"/>
                <a:gd name="connsiteY1" fmla="*/ 988540 h 4102443"/>
                <a:gd name="connsiteX2" fmla="*/ 840260 w 1433384"/>
                <a:gd name="connsiteY2" fmla="*/ 1346886 h 4102443"/>
                <a:gd name="connsiteX3" fmla="*/ 531341 w 1433384"/>
                <a:gd name="connsiteY3" fmla="*/ 2001794 h 4102443"/>
                <a:gd name="connsiteX4" fmla="*/ 308919 w 1433384"/>
                <a:gd name="connsiteY4" fmla="*/ 2854410 h 4102443"/>
                <a:gd name="connsiteX5" fmla="*/ 0 w 1433384"/>
                <a:gd name="connsiteY5" fmla="*/ 4102443 h 4102443"/>
                <a:gd name="connsiteX6" fmla="*/ 0 w 1433384"/>
                <a:gd name="connsiteY6" fmla="*/ 4102443 h 4102443"/>
                <a:gd name="connsiteX7" fmla="*/ 0 w 1433384"/>
                <a:gd name="connsiteY7" fmla="*/ 4102443 h 4102443"/>
                <a:gd name="connsiteX8" fmla="*/ 0 w 1433384"/>
                <a:gd name="connsiteY8" fmla="*/ 4102443 h 4102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384" h="4102443">
                  <a:moveTo>
                    <a:pt x="1433384" y="0"/>
                  </a:moveTo>
                  <a:cubicBezTo>
                    <a:pt x="1340708" y="382029"/>
                    <a:pt x="1248033" y="764059"/>
                    <a:pt x="1149179" y="988540"/>
                  </a:cubicBezTo>
                  <a:cubicBezTo>
                    <a:pt x="1050325" y="1213021"/>
                    <a:pt x="943233" y="1178010"/>
                    <a:pt x="840260" y="1346886"/>
                  </a:cubicBezTo>
                  <a:cubicBezTo>
                    <a:pt x="737287" y="1515762"/>
                    <a:pt x="619898" y="1750540"/>
                    <a:pt x="531341" y="2001794"/>
                  </a:cubicBezTo>
                  <a:cubicBezTo>
                    <a:pt x="442784" y="2253048"/>
                    <a:pt x="397476" y="2504302"/>
                    <a:pt x="308919" y="2854410"/>
                  </a:cubicBezTo>
                  <a:cubicBezTo>
                    <a:pt x="220362" y="3204518"/>
                    <a:pt x="0" y="4102443"/>
                    <a:pt x="0" y="4102443"/>
                  </a:cubicBezTo>
                  <a:lnTo>
                    <a:pt x="0" y="4102443"/>
                  </a:lnTo>
                  <a:lnTo>
                    <a:pt x="0" y="4102443"/>
                  </a:lnTo>
                  <a:lnTo>
                    <a:pt x="0" y="4102443"/>
                  </a:lnTo>
                </a:path>
              </a:pathLst>
            </a:custGeom>
            <a:ln>
              <a:solidFill>
                <a:srgbClr val="00B0F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th-TH"/>
            </a:p>
          </p:txBody>
        </p:sp>
        <p:sp>
          <p:nvSpPr>
            <p:cNvPr id="12" name="TextBox 11"/>
            <p:cNvSpPr txBox="1"/>
            <p:nvPr/>
          </p:nvSpPr>
          <p:spPr>
            <a:xfrm>
              <a:off x="607177" y="1290531"/>
              <a:ext cx="1800200" cy="565305"/>
            </a:xfrm>
            <a:prstGeom prst="rect">
              <a:avLst/>
            </a:prstGeom>
            <a:noFill/>
          </p:spPr>
          <p:txBody>
            <a:bodyPr wrap="square" rtlCol="0">
              <a:spAutoFit/>
            </a:bodyPr>
            <a:lstStyle/>
            <a:p>
              <a:pPr algn="ctr"/>
              <a:r>
                <a:rPr lang="en-US" sz="2000" dirty="0" smtClean="0">
                  <a:solidFill>
                    <a:srgbClr val="00B0F0"/>
                  </a:solidFill>
                </a:rPr>
                <a:t>Highway</a:t>
              </a:r>
              <a:endParaRPr lang="th-TH" sz="2000" dirty="0">
                <a:solidFill>
                  <a:srgbClr val="00B0F0"/>
                </a:solidFill>
              </a:endParaRPr>
            </a:p>
          </p:txBody>
        </p:sp>
        <p:cxnSp>
          <p:nvCxnSpPr>
            <p:cNvPr id="13" name="Straight Connector 12"/>
            <p:cNvCxnSpPr/>
            <p:nvPr/>
          </p:nvCxnSpPr>
          <p:spPr>
            <a:xfrm flipH="1">
              <a:off x="1686217" y="1772816"/>
              <a:ext cx="720080" cy="2664296"/>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768471" y="1844824"/>
              <a:ext cx="288032" cy="288032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408431" y="1772816"/>
              <a:ext cx="648072" cy="72008"/>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1688351" y="4437112"/>
              <a:ext cx="1080120" cy="288032"/>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94450" y="1206586"/>
              <a:ext cx="1800200" cy="400110"/>
            </a:xfrm>
            <a:prstGeom prst="rect">
              <a:avLst/>
            </a:prstGeom>
            <a:noFill/>
          </p:spPr>
          <p:txBody>
            <a:bodyPr wrap="square" rtlCol="0">
              <a:spAutoFit/>
            </a:bodyPr>
            <a:lstStyle/>
            <a:p>
              <a:pPr algn="ctr"/>
              <a:r>
                <a:rPr lang="en-US" sz="2000" dirty="0" smtClean="0">
                  <a:solidFill>
                    <a:srgbClr val="FF0000"/>
                  </a:solidFill>
                </a:rPr>
                <a:t>City road</a:t>
              </a:r>
              <a:endParaRPr lang="th-TH" sz="2000" dirty="0">
                <a:solidFill>
                  <a:srgbClr val="FF0000"/>
                </a:solidFill>
              </a:endParaRPr>
            </a:p>
          </p:txBody>
        </p:sp>
        <p:cxnSp>
          <p:nvCxnSpPr>
            <p:cNvPr id="18" name="Straight Connector 17"/>
            <p:cNvCxnSpPr/>
            <p:nvPr/>
          </p:nvCxnSpPr>
          <p:spPr>
            <a:xfrm flipH="1" flipV="1">
              <a:off x="2408431" y="2708920"/>
              <a:ext cx="720080" cy="72008"/>
            </a:xfrm>
            <a:prstGeom prst="line">
              <a:avLst/>
            </a:prstGeom>
            <a:ln w="41275">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2624455" y="1802076"/>
              <a:ext cx="648072" cy="72008"/>
            </a:xfrm>
            <a:prstGeom prst="line">
              <a:avLst/>
            </a:prstGeom>
            <a:ln w="41275">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700432" y="2918341"/>
              <a:ext cx="2191240" cy="1174093"/>
            </a:xfrm>
            <a:prstGeom prst="rect">
              <a:avLst/>
            </a:prstGeom>
            <a:noFill/>
            <a:ln>
              <a:noFill/>
            </a:ln>
          </p:spPr>
          <p:txBody>
            <a:bodyPr wrap="square" rtlCol="0">
              <a:spAutoFit/>
            </a:bodyPr>
            <a:lstStyle/>
            <a:p>
              <a:pPr algn="ctr"/>
              <a:r>
                <a:rPr lang="en-US" sz="1600" dirty="0" smtClean="0">
                  <a:solidFill>
                    <a:srgbClr val="92D050"/>
                  </a:solidFill>
                </a:rPr>
                <a:t>Dense intersection road</a:t>
              </a:r>
              <a:endParaRPr lang="th-TH" sz="1600" dirty="0">
                <a:solidFill>
                  <a:srgbClr val="92D050"/>
                </a:solidFill>
              </a:endParaRPr>
            </a:p>
          </p:txBody>
        </p:sp>
      </p:grpSp>
      <p:sp>
        <p:nvSpPr>
          <p:cNvPr id="25" name="Content Placeholder 3"/>
          <p:cNvSpPr>
            <a:spLocks noGrp="1"/>
          </p:cNvSpPr>
          <p:nvPr>
            <p:ph sz="quarter" idx="1"/>
          </p:nvPr>
        </p:nvSpPr>
        <p:spPr>
          <a:xfrm>
            <a:off x="4499992" y="980728"/>
            <a:ext cx="4536504" cy="3600400"/>
          </a:xfrm>
          <a:solidFill>
            <a:srgbClr val="FFFF99"/>
          </a:solidFill>
        </p:spPr>
        <p:txBody>
          <a:bodyPr/>
          <a:lstStyle/>
          <a:p>
            <a:r>
              <a:rPr lang="en-US" sz="1400" dirty="0" err="1" smtClean="0"/>
              <a:t>Khon</a:t>
            </a:r>
            <a:r>
              <a:rPr lang="en-US" sz="1400" dirty="0" smtClean="0"/>
              <a:t> </a:t>
            </a:r>
            <a:r>
              <a:rPr lang="en-US" sz="1400" dirty="0" err="1" smtClean="0"/>
              <a:t>Kaen</a:t>
            </a:r>
            <a:r>
              <a:rPr lang="en-US" sz="1400" dirty="0" smtClean="0"/>
              <a:t> City selected as a study city with </a:t>
            </a:r>
            <a:r>
              <a:rPr lang="en-US" sz="1400" b="1" i="1" dirty="0" smtClean="0">
                <a:solidFill>
                  <a:srgbClr val="0000FF"/>
                </a:solidFill>
              </a:rPr>
              <a:t>motorcycle 30% of mode share </a:t>
            </a:r>
          </a:p>
          <a:p>
            <a:r>
              <a:rPr lang="en-US" sz="1400" dirty="0" smtClean="0"/>
              <a:t>It locates in the Northeast part of Thailand</a:t>
            </a:r>
          </a:p>
          <a:p>
            <a:r>
              <a:rPr lang="en-US" sz="1400" dirty="0" smtClean="0"/>
              <a:t>The onboard measurement system was installed on the motorcycle to drive on the </a:t>
            </a:r>
            <a:r>
              <a:rPr lang="en-US" sz="1400" dirty="0" err="1" smtClean="0"/>
              <a:t>Khon</a:t>
            </a:r>
            <a:r>
              <a:rPr lang="en-US" sz="1400" dirty="0" smtClean="0"/>
              <a:t> </a:t>
            </a:r>
            <a:r>
              <a:rPr lang="en-US" sz="1400" dirty="0" err="1" smtClean="0"/>
              <a:t>Kaen</a:t>
            </a:r>
            <a:r>
              <a:rPr lang="en-US" sz="1400" dirty="0" smtClean="0"/>
              <a:t> road network </a:t>
            </a:r>
          </a:p>
          <a:p>
            <a:r>
              <a:rPr lang="en-US" sz="1400" dirty="0" smtClean="0"/>
              <a:t>To measure the driving pattern and exhaust emissions by road type. </a:t>
            </a:r>
          </a:p>
          <a:p>
            <a:pPr lvl="0"/>
            <a:r>
              <a:rPr lang="en-US" sz="1400" dirty="0" smtClean="0"/>
              <a:t>The road network of </a:t>
            </a:r>
            <a:r>
              <a:rPr lang="en-US" sz="1400" dirty="0" err="1" smtClean="0"/>
              <a:t>Khon</a:t>
            </a:r>
            <a:r>
              <a:rPr lang="en-US" sz="1400" dirty="0" smtClean="0"/>
              <a:t> </a:t>
            </a:r>
            <a:r>
              <a:rPr lang="en-US" sz="1400" dirty="0" err="1" smtClean="0"/>
              <a:t>Kaen</a:t>
            </a:r>
            <a:r>
              <a:rPr lang="en-US" sz="1400" dirty="0" smtClean="0"/>
              <a:t> city was classified into three road types, including </a:t>
            </a:r>
            <a:r>
              <a:rPr lang="en-US" sz="1400" b="1" i="1" dirty="0" smtClean="0">
                <a:solidFill>
                  <a:srgbClr val="0000FF"/>
                </a:solidFill>
              </a:rPr>
              <a:t>Highway, Urban road and dense signalized intersection road (Idle mode)</a:t>
            </a:r>
            <a:r>
              <a:rPr lang="en-US" sz="1400" i="1" dirty="0" smtClean="0">
                <a:solidFill>
                  <a:srgbClr val="0000FF"/>
                </a:solidFill>
              </a:rPr>
              <a:t>.</a:t>
            </a:r>
            <a:r>
              <a:rPr lang="en-US" sz="1400" i="1" dirty="0" smtClean="0">
                <a:solidFill>
                  <a:srgbClr val="0000FF"/>
                </a:solidFill>
                <a:latin typeface="Arial" pitchFamily="34" charset="0"/>
                <a:ea typeface="Times New Roman" pitchFamily="18" charset="0"/>
                <a:cs typeface="Angsana New" pitchFamily="18" charset="-34"/>
              </a:rPr>
              <a:t> </a:t>
            </a:r>
          </a:p>
          <a:p>
            <a:pPr lvl="0"/>
            <a:r>
              <a:rPr lang="en-US" sz="1400" dirty="0" smtClean="0">
                <a:latin typeface="Arial" pitchFamily="34" charset="0"/>
                <a:ea typeface="Times New Roman" pitchFamily="18" charset="0"/>
                <a:cs typeface="Angsana New" pitchFamily="18" charset="-34"/>
              </a:rPr>
              <a:t>The driving data was collected during the morning peak hour between 7:00 a.m. to 9:00 a.m. in a weekdays and weekend conditions for 2 months.</a:t>
            </a:r>
            <a:endParaRPr lang="en-US" sz="4400" dirty="0" smtClean="0">
              <a:latin typeface="Arial" pitchFamily="34" charset="0"/>
              <a:cs typeface="Angsana New" pitchFamily="18" charset="-34"/>
            </a:endParaRPr>
          </a:p>
        </p:txBody>
      </p:sp>
      <p:pic>
        <p:nvPicPr>
          <p:cNvPr id="26" name="Picture 7"/>
          <p:cNvPicPr>
            <a:picLocks noChangeAspect="1" noChangeArrowheads="1"/>
          </p:cNvPicPr>
          <p:nvPr/>
        </p:nvPicPr>
        <p:blipFill>
          <a:blip r:embed="rId5" cstate="print"/>
          <a:srcRect l="37610" t="35216" r="22143" b="25367"/>
          <a:stretch>
            <a:fillRect/>
          </a:stretch>
        </p:blipFill>
        <p:spPr bwMode="auto">
          <a:xfrm>
            <a:off x="4860032" y="4669037"/>
            <a:ext cx="2206223" cy="1620538"/>
          </a:xfrm>
          <a:prstGeom prst="rect">
            <a:avLst/>
          </a:prstGeom>
          <a:ln>
            <a:noFill/>
          </a:ln>
          <a:effectLst>
            <a:outerShdw blurRad="292100" dist="139700" dir="2700000" algn="tl" rotWithShape="0">
              <a:srgbClr val="333333">
                <a:alpha val="65000"/>
              </a:srgbClr>
            </a:outerShdw>
          </a:effectLst>
        </p:spPr>
      </p:pic>
      <p:pic>
        <p:nvPicPr>
          <p:cNvPr id="27" name="Picture 6"/>
          <p:cNvPicPr>
            <a:picLocks noChangeAspect="1" noChangeArrowheads="1"/>
          </p:cNvPicPr>
          <p:nvPr/>
        </p:nvPicPr>
        <p:blipFill>
          <a:blip r:embed="rId6" cstate="print"/>
          <a:srcRect l="46074" t="20539" r="29443" b="41216"/>
          <a:stretch>
            <a:fillRect/>
          </a:stretch>
        </p:blipFill>
        <p:spPr bwMode="auto">
          <a:xfrm>
            <a:off x="7210271" y="4687836"/>
            <a:ext cx="1368152" cy="1601739"/>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752247" y="6381328"/>
            <a:ext cx="3528392" cy="307777"/>
          </a:xfrm>
          <a:prstGeom prst="rect">
            <a:avLst/>
          </a:prstGeom>
          <a:noFill/>
        </p:spPr>
        <p:txBody>
          <a:bodyPr wrap="square" rtlCol="0">
            <a:spAutoFit/>
          </a:bodyPr>
          <a:lstStyle/>
          <a:p>
            <a:pPr algn="ctr"/>
            <a:r>
              <a:rPr lang="en-US" sz="1400" dirty="0" smtClean="0">
                <a:solidFill>
                  <a:srgbClr val="0000FF"/>
                </a:solidFill>
              </a:rPr>
              <a:t>Selected Routes on KKC Road Network</a:t>
            </a:r>
            <a:endParaRPr lang="th-TH" sz="1400" dirty="0">
              <a:solidFill>
                <a:srgbClr val="0000FF"/>
              </a:solidFill>
            </a:endParaRPr>
          </a:p>
        </p:txBody>
      </p:sp>
      <p:sp>
        <p:nvSpPr>
          <p:cNvPr id="29" name="TextBox 28"/>
          <p:cNvSpPr txBox="1"/>
          <p:nvPr/>
        </p:nvSpPr>
        <p:spPr>
          <a:xfrm>
            <a:off x="4978023" y="6433591"/>
            <a:ext cx="3528392" cy="307777"/>
          </a:xfrm>
          <a:prstGeom prst="rect">
            <a:avLst/>
          </a:prstGeom>
          <a:noFill/>
        </p:spPr>
        <p:txBody>
          <a:bodyPr wrap="square" rtlCol="0">
            <a:spAutoFit/>
          </a:bodyPr>
          <a:lstStyle/>
          <a:p>
            <a:pPr algn="ctr"/>
            <a:r>
              <a:rPr lang="en-US" sz="1400" dirty="0" smtClean="0">
                <a:solidFill>
                  <a:srgbClr val="0000FF"/>
                </a:solidFill>
              </a:rPr>
              <a:t>MC Driving on Road for Data Collection</a:t>
            </a:r>
            <a:endParaRPr lang="th-TH" sz="1400" dirty="0">
              <a:solidFill>
                <a:srgbClr val="0000FF"/>
              </a:solidFill>
            </a:endParaRPr>
          </a:p>
        </p:txBody>
      </p:sp>
      <p:sp>
        <p:nvSpPr>
          <p:cNvPr id="30" name="Oval 29"/>
          <p:cNvSpPr/>
          <p:nvPr/>
        </p:nvSpPr>
        <p:spPr>
          <a:xfrm>
            <a:off x="4906015" y="5137447"/>
            <a:ext cx="1152128" cy="1224136"/>
          </a:xfrm>
          <a:prstGeom prst="ellipse">
            <a:avLst/>
          </a:prstGeom>
          <a:noFill/>
          <a:ln w="3175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32" name="Straight Connector 31"/>
          <p:cNvCxnSpPr/>
          <p:nvPr/>
        </p:nvCxnSpPr>
        <p:spPr>
          <a:xfrm flipH="1">
            <a:off x="755576" y="1916832"/>
            <a:ext cx="720080" cy="1440160"/>
          </a:xfrm>
          <a:prstGeom prst="line">
            <a:avLst/>
          </a:prstGeom>
          <a:ln>
            <a:tailEnd type="triangle" w="lg" len="lg"/>
          </a:ln>
        </p:spPr>
        <p:style>
          <a:lnRef idx="3">
            <a:schemeClr val="accent5"/>
          </a:lnRef>
          <a:fillRef idx="0">
            <a:schemeClr val="accent5"/>
          </a:fillRef>
          <a:effectRef idx="2">
            <a:schemeClr val="accent5"/>
          </a:effectRef>
          <a:fontRef idx="minor">
            <a:schemeClr val="tx1"/>
          </a:fontRef>
        </p:style>
      </p:cxnSp>
      <p:cxnSp>
        <p:nvCxnSpPr>
          <p:cNvPr id="33" name="Straight Connector 32"/>
          <p:cNvCxnSpPr/>
          <p:nvPr/>
        </p:nvCxnSpPr>
        <p:spPr>
          <a:xfrm>
            <a:off x="1475656" y="1916832"/>
            <a:ext cx="2880320" cy="1440160"/>
          </a:xfrm>
          <a:prstGeom prst="line">
            <a:avLst/>
          </a:prstGeom>
          <a:ln>
            <a:tailEnd type="triangle" w="lg" len="lg"/>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srcRect t="30684" b="31932"/>
          <a:stretch>
            <a:fillRect/>
          </a:stretch>
        </p:blipFill>
        <p:spPr bwMode="auto">
          <a:xfrm>
            <a:off x="323528" y="4509120"/>
            <a:ext cx="7199312" cy="1728192"/>
          </a:xfrm>
          <a:prstGeom prst="rect">
            <a:avLst/>
          </a:prstGeom>
          <a:ln>
            <a:noFill/>
          </a:ln>
          <a:effectLst>
            <a:outerShdw blurRad="292100" dist="139700" dir="2700000" algn="tl" rotWithShape="0">
              <a:srgbClr val="333333">
                <a:alpha val="65000"/>
              </a:srgbClr>
            </a:outerShdw>
          </a:effectLst>
        </p:spPr>
      </p:pic>
      <p:pic>
        <p:nvPicPr>
          <p:cNvPr id="18" name="Picture 2"/>
          <p:cNvPicPr>
            <a:picLocks noChangeAspect="1" noChangeArrowheads="1"/>
          </p:cNvPicPr>
          <p:nvPr/>
        </p:nvPicPr>
        <p:blipFill>
          <a:blip r:embed="rId3" cstate="print"/>
          <a:srcRect t="34464" b="33521"/>
          <a:stretch>
            <a:fillRect/>
          </a:stretch>
        </p:blipFill>
        <p:spPr bwMode="auto">
          <a:xfrm>
            <a:off x="251520" y="2924944"/>
            <a:ext cx="7199313" cy="1584176"/>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12</a:t>
            </a:fld>
            <a:endParaRPr lang="th-TH"/>
          </a:p>
        </p:txBody>
      </p:sp>
      <p:sp>
        <p:nvSpPr>
          <p:cNvPr id="6" name="Title 1"/>
          <p:cNvSpPr txBox="1">
            <a:spLocks/>
          </p:cNvSpPr>
          <p:nvPr/>
        </p:nvSpPr>
        <p:spPr bwMode="auto">
          <a:xfrm>
            <a:off x="683568" y="116632"/>
            <a:ext cx="7848872" cy="792088"/>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lvl="0" algn="ctr">
              <a:defRPr/>
            </a:pPr>
            <a:r>
              <a:rPr lang="en-US" sz="2400" dirty="0" smtClean="0">
                <a:solidFill>
                  <a:srgbClr val="FF0000"/>
                </a:solidFill>
                <a:latin typeface="Arial" pitchFamily="34" charset="0"/>
                <a:cs typeface="Arial" pitchFamily="34" charset="0"/>
              </a:rPr>
              <a:t>Tracking Emissions and Fuel Consumption in accordance with Speed Profile along the existing road</a:t>
            </a:r>
          </a:p>
        </p:txBody>
      </p:sp>
      <p:pic>
        <p:nvPicPr>
          <p:cNvPr id="12" name="Picture 2"/>
          <p:cNvPicPr>
            <a:picLocks noChangeAspect="1" noChangeArrowheads="1"/>
          </p:cNvPicPr>
          <p:nvPr/>
        </p:nvPicPr>
        <p:blipFill>
          <a:blip r:embed="rId4" cstate="print"/>
          <a:srcRect t="29824" b="32326"/>
          <a:stretch>
            <a:fillRect/>
          </a:stretch>
        </p:blipFill>
        <p:spPr bwMode="auto">
          <a:xfrm>
            <a:off x="179512" y="1124744"/>
            <a:ext cx="7199312" cy="1800200"/>
          </a:xfrm>
          <a:prstGeom prst="rect">
            <a:avLst/>
          </a:prstGeom>
          <a:ln>
            <a:noFill/>
          </a:ln>
          <a:effectLst>
            <a:outerShdw blurRad="292100" dist="139700" dir="2700000" algn="tl" rotWithShape="0">
              <a:srgbClr val="333333">
                <a:alpha val="65000"/>
              </a:srgbClr>
            </a:outerShdw>
          </a:effectLst>
        </p:spPr>
      </p:pic>
      <p:pic>
        <p:nvPicPr>
          <p:cNvPr id="13" name="Picture 3"/>
          <p:cNvPicPr>
            <a:picLocks noChangeAspect="1" noChangeArrowheads="1"/>
          </p:cNvPicPr>
          <p:nvPr/>
        </p:nvPicPr>
        <p:blipFill>
          <a:blip r:embed="rId5" cstate="print"/>
          <a:srcRect/>
          <a:stretch>
            <a:fillRect/>
          </a:stretch>
        </p:blipFill>
        <p:spPr bwMode="auto">
          <a:xfrm>
            <a:off x="7524328" y="1484784"/>
            <a:ext cx="1419225" cy="962025"/>
          </a:xfrm>
          <a:prstGeom prst="rect">
            <a:avLst/>
          </a:prstGeom>
          <a:noFill/>
          <a:ln w="9525">
            <a:noFill/>
            <a:miter lim="800000"/>
            <a:headEnd/>
            <a:tailEnd/>
          </a:ln>
        </p:spPr>
      </p:pic>
      <p:pic>
        <p:nvPicPr>
          <p:cNvPr id="15" name="Picture 3"/>
          <p:cNvPicPr>
            <a:picLocks noChangeAspect="1" noChangeArrowheads="1"/>
          </p:cNvPicPr>
          <p:nvPr/>
        </p:nvPicPr>
        <p:blipFill>
          <a:blip r:embed="rId6" cstate="print"/>
          <a:srcRect/>
          <a:stretch>
            <a:fillRect/>
          </a:stretch>
        </p:blipFill>
        <p:spPr bwMode="auto">
          <a:xfrm>
            <a:off x="7668344" y="4941168"/>
            <a:ext cx="1238250" cy="923925"/>
          </a:xfrm>
          <a:prstGeom prst="rect">
            <a:avLst/>
          </a:prstGeom>
          <a:noFill/>
          <a:ln w="9525">
            <a:noFill/>
            <a:miter lim="800000"/>
            <a:headEnd/>
            <a:tailEnd/>
          </a:ln>
        </p:spPr>
      </p:pic>
      <p:pic>
        <p:nvPicPr>
          <p:cNvPr id="19" name="Picture 3"/>
          <p:cNvPicPr>
            <a:picLocks noChangeAspect="1" noChangeArrowheads="1"/>
          </p:cNvPicPr>
          <p:nvPr/>
        </p:nvPicPr>
        <p:blipFill>
          <a:blip r:embed="rId7" cstate="print"/>
          <a:srcRect/>
          <a:stretch>
            <a:fillRect/>
          </a:stretch>
        </p:blipFill>
        <p:spPr bwMode="auto">
          <a:xfrm>
            <a:off x="7524328" y="3140968"/>
            <a:ext cx="1439862" cy="11509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Rectangle 165"/>
          <p:cNvSpPr/>
          <p:nvPr/>
        </p:nvSpPr>
        <p:spPr>
          <a:xfrm>
            <a:off x="4860032" y="476672"/>
            <a:ext cx="4104456" cy="6264696"/>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 name="Title 1"/>
          <p:cNvSpPr>
            <a:spLocks noGrp="1"/>
          </p:cNvSpPr>
          <p:nvPr>
            <p:ph type="title"/>
          </p:nvPr>
        </p:nvSpPr>
        <p:spPr>
          <a:xfrm>
            <a:off x="539552" y="116632"/>
            <a:ext cx="7848872" cy="491654"/>
          </a:xfrm>
        </p:spPr>
        <p:style>
          <a:lnRef idx="1">
            <a:schemeClr val="accent1"/>
          </a:lnRef>
          <a:fillRef idx="2">
            <a:schemeClr val="accent1"/>
          </a:fillRef>
          <a:effectRef idx="1">
            <a:schemeClr val="accent1"/>
          </a:effectRef>
          <a:fontRef idx="minor">
            <a:schemeClr val="dk1"/>
          </a:fontRef>
        </p:style>
        <p:txBody>
          <a:bodyPr/>
          <a:lstStyle/>
          <a:p>
            <a:pPr algn="ctr"/>
            <a:r>
              <a:rPr lang="en-US" sz="2400" dirty="0" smtClean="0">
                <a:solidFill>
                  <a:srgbClr val="FF0000"/>
                </a:solidFill>
              </a:rPr>
              <a:t>Development of Driving Cycle for Motorcycle in KKC</a:t>
            </a:r>
            <a:endParaRPr lang="th-TH" sz="2400" dirty="0">
              <a:solidFill>
                <a:srgbClr val="FF0000"/>
              </a:solidFill>
            </a:endParaRPr>
          </a:p>
        </p:txBody>
      </p:sp>
      <p:graphicFrame>
        <p:nvGraphicFramePr>
          <p:cNvPr id="167" name="Content Placeholder 166"/>
          <p:cNvGraphicFramePr>
            <a:graphicFrameLocks noGrp="1"/>
          </p:cNvGraphicFramePr>
          <p:nvPr>
            <p:ph sz="quarter" idx="1"/>
          </p:nvPr>
        </p:nvGraphicFramePr>
        <p:xfrm>
          <a:off x="179511" y="3429000"/>
          <a:ext cx="4608513" cy="2396177"/>
        </p:xfrm>
        <a:graphic>
          <a:graphicData uri="http://schemas.openxmlformats.org/drawingml/2006/table">
            <a:tbl>
              <a:tblPr/>
              <a:tblGrid>
                <a:gridCol w="653090"/>
                <a:gridCol w="1002048"/>
                <a:gridCol w="1023042"/>
                <a:gridCol w="1045739"/>
                <a:gridCol w="884594"/>
              </a:tblGrid>
              <a:tr h="558333">
                <a:tc>
                  <a:txBody>
                    <a:bodyPr/>
                    <a:lstStyle/>
                    <a:p>
                      <a:pPr>
                        <a:lnSpc>
                          <a:spcPct val="150000"/>
                        </a:lnSpc>
                        <a:spcAft>
                          <a:spcPts val="0"/>
                        </a:spcAft>
                      </a:pPr>
                      <a:r>
                        <a:rPr lang="en-US" sz="800" b="1" dirty="0">
                          <a:latin typeface="Times New Roman"/>
                          <a:ea typeface="Times New Roman"/>
                          <a:cs typeface="Times New Roman"/>
                        </a:rPr>
                        <a:t>Target Parameters</a:t>
                      </a:r>
                      <a:endParaRPr lang="en-US" sz="1100" dirty="0">
                        <a:latin typeface="Times New Roman"/>
                        <a:ea typeface="Times New Roman"/>
                        <a:cs typeface="Angsana New"/>
                      </a:endParaRPr>
                    </a:p>
                  </a:txBody>
                  <a:tcPr marL="61280" marR="61280" marT="6809" marB="0" anchor="ctr">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b="1" dirty="0" err="1">
                          <a:latin typeface="Times New Roman"/>
                          <a:ea typeface="Times New Roman"/>
                          <a:cs typeface="Times New Roman"/>
                        </a:rPr>
                        <a:t>Khon</a:t>
                      </a:r>
                      <a:r>
                        <a:rPr lang="en-US" sz="800" b="1" dirty="0">
                          <a:latin typeface="Times New Roman"/>
                          <a:ea typeface="Times New Roman"/>
                          <a:cs typeface="Times New Roman"/>
                        </a:rPr>
                        <a:t> </a:t>
                      </a:r>
                      <a:r>
                        <a:rPr lang="en-US" sz="800" b="1" dirty="0" err="1">
                          <a:latin typeface="Times New Roman"/>
                          <a:ea typeface="Times New Roman"/>
                          <a:cs typeface="Times New Roman"/>
                        </a:rPr>
                        <a:t>Kaen</a:t>
                      </a:r>
                      <a:endParaRPr lang="en-US" sz="1100" dirty="0">
                        <a:latin typeface="Times New Roman"/>
                        <a:ea typeface="Times New Roman"/>
                        <a:cs typeface="Angsana New"/>
                      </a:endParaRPr>
                    </a:p>
                    <a:p>
                      <a:pPr algn="ctr">
                        <a:lnSpc>
                          <a:spcPct val="150000"/>
                        </a:lnSpc>
                        <a:spcAft>
                          <a:spcPts val="0"/>
                        </a:spcAft>
                      </a:pPr>
                      <a:r>
                        <a:rPr lang="en-US" sz="800" b="1" dirty="0">
                          <a:latin typeface="Times New Roman"/>
                          <a:ea typeface="Times New Roman"/>
                          <a:cs typeface="Times New Roman"/>
                        </a:rPr>
                        <a:t>Motorcycle Driving Cycle (KMDC)</a:t>
                      </a:r>
                      <a:endParaRPr lang="en-US" sz="1100" dirty="0">
                        <a:latin typeface="Times New Roman"/>
                        <a:ea typeface="Times New Roman"/>
                        <a:cs typeface="Angsana New"/>
                      </a:endParaRPr>
                    </a:p>
                  </a:txBody>
                  <a:tcPr marL="61280" marR="61280" marT="6809" marB="0" anchor="ctr">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b="1">
                          <a:latin typeface="Times New Roman"/>
                          <a:ea typeface="Times New Roman"/>
                          <a:cs typeface="Times New Roman"/>
                        </a:rPr>
                        <a:t>Bangkok Driving Cycle</a:t>
                      </a:r>
                      <a:endParaRPr lang="en-US" sz="1100">
                        <a:latin typeface="Times New Roman"/>
                        <a:ea typeface="Times New Roman"/>
                        <a:cs typeface="Angsana New"/>
                      </a:endParaRPr>
                    </a:p>
                    <a:p>
                      <a:pPr algn="ctr">
                        <a:lnSpc>
                          <a:spcPct val="150000"/>
                        </a:lnSpc>
                        <a:spcAft>
                          <a:spcPts val="0"/>
                        </a:spcAft>
                      </a:pPr>
                      <a:r>
                        <a:rPr lang="en-US" sz="800" b="1">
                          <a:latin typeface="Times New Roman"/>
                          <a:ea typeface="Times New Roman"/>
                          <a:cs typeface="Times New Roman"/>
                        </a:rPr>
                        <a:t>(BDC)</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b="1">
                          <a:latin typeface="Times New Roman"/>
                          <a:ea typeface="Times New Roman"/>
                          <a:cs typeface="Times New Roman"/>
                        </a:rPr>
                        <a:t>European</a:t>
                      </a:r>
                      <a:endParaRPr lang="en-US" sz="1100">
                        <a:latin typeface="Times New Roman"/>
                        <a:ea typeface="Times New Roman"/>
                        <a:cs typeface="Angsana New"/>
                      </a:endParaRPr>
                    </a:p>
                    <a:p>
                      <a:pPr algn="ctr">
                        <a:lnSpc>
                          <a:spcPct val="150000"/>
                        </a:lnSpc>
                        <a:spcAft>
                          <a:spcPts val="0"/>
                        </a:spcAft>
                      </a:pPr>
                      <a:r>
                        <a:rPr lang="en-US" sz="800" b="1">
                          <a:latin typeface="Times New Roman"/>
                          <a:ea typeface="Times New Roman"/>
                          <a:cs typeface="Times New Roman"/>
                        </a:rPr>
                        <a:t>Driving Cycle</a:t>
                      </a:r>
                      <a:endParaRPr lang="en-US" sz="1100">
                        <a:latin typeface="Times New Roman"/>
                        <a:ea typeface="Times New Roman"/>
                        <a:cs typeface="Angsana New"/>
                      </a:endParaRPr>
                    </a:p>
                    <a:p>
                      <a:pPr algn="ctr">
                        <a:lnSpc>
                          <a:spcPct val="150000"/>
                        </a:lnSpc>
                        <a:spcAft>
                          <a:spcPts val="0"/>
                        </a:spcAft>
                      </a:pPr>
                      <a:r>
                        <a:rPr lang="en-US" sz="800" b="1">
                          <a:latin typeface="Times New Roman"/>
                          <a:ea typeface="Times New Roman"/>
                          <a:cs typeface="Times New Roman"/>
                        </a:rPr>
                        <a:t>(ECE)</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b="1">
                          <a:latin typeface="Times New Roman"/>
                          <a:ea typeface="Times New Roman"/>
                          <a:cs typeface="Times New Roman"/>
                        </a:rPr>
                        <a:t>Taiwan Motorcycle</a:t>
                      </a:r>
                      <a:endParaRPr lang="en-US" sz="1100">
                        <a:latin typeface="Times New Roman"/>
                        <a:ea typeface="Times New Roman"/>
                        <a:cs typeface="Angsana New"/>
                      </a:endParaRPr>
                    </a:p>
                    <a:p>
                      <a:pPr algn="ctr">
                        <a:lnSpc>
                          <a:spcPct val="150000"/>
                        </a:lnSpc>
                        <a:spcAft>
                          <a:spcPts val="0"/>
                        </a:spcAft>
                      </a:pPr>
                      <a:r>
                        <a:rPr lang="en-US" sz="800" b="1">
                          <a:latin typeface="Times New Roman"/>
                          <a:ea typeface="Times New Roman"/>
                          <a:cs typeface="Times New Roman"/>
                        </a:rPr>
                        <a:t>Driving Cycle</a:t>
                      </a:r>
                      <a:endParaRPr lang="en-US" sz="1100">
                        <a:latin typeface="Times New Roman"/>
                        <a:ea typeface="Times New Roman"/>
                        <a:cs typeface="Angsana New"/>
                      </a:endParaRPr>
                    </a:p>
                    <a:p>
                      <a:pPr algn="ctr">
                        <a:lnSpc>
                          <a:spcPct val="150000"/>
                        </a:lnSpc>
                        <a:spcAft>
                          <a:spcPts val="0"/>
                        </a:spcAft>
                      </a:pPr>
                      <a:r>
                        <a:rPr lang="en-US" sz="800" b="1">
                          <a:latin typeface="Times New Roman"/>
                          <a:ea typeface="Times New Roman"/>
                          <a:cs typeface="Times New Roman"/>
                        </a:rPr>
                        <a:t>(TMDC)</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V</a:t>
                      </a:r>
                      <a:r>
                        <a:rPr lang="en-US" sz="800" b="1" baseline="-25000">
                          <a:latin typeface="Times New Roman"/>
                          <a:ea typeface="Times New Roman"/>
                          <a:cs typeface="Times New Roman"/>
                        </a:rPr>
                        <a:t>avg</a:t>
                      </a:r>
                      <a:r>
                        <a:rPr lang="en-US" sz="800" b="1">
                          <a:latin typeface="Times New Roman"/>
                          <a:ea typeface="Times New Roman"/>
                          <a:cs typeface="Times New Roman"/>
                        </a:rPr>
                        <a:t>, km/h</a:t>
                      </a:r>
                      <a:endParaRPr lang="en-US" sz="1100">
                        <a:latin typeface="Times New Roman"/>
                        <a:ea typeface="Times New Roman"/>
                        <a:cs typeface="Angsana New"/>
                      </a:endParaRPr>
                    </a:p>
                  </a:txBody>
                  <a:tcPr marL="61280" marR="61280" marT="6809" marB="0" anchor="ctr">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24.97</a:t>
                      </a:r>
                      <a:endParaRPr lang="en-US" sz="1100">
                        <a:latin typeface="Times New Roman"/>
                        <a:ea typeface="Times New Roman"/>
                        <a:cs typeface="Angsana New"/>
                      </a:endParaRPr>
                    </a:p>
                  </a:txBody>
                  <a:tcPr marL="61280" marR="61280" marT="6809" marB="0" anchor="ctr">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17.4 (-30.3%)</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33.4 (33.8%)</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16.62 (-33.4%)</a:t>
                      </a:r>
                      <a:endParaRPr lang="en-US" sz="1100">
                        <a:latin typeface="Times New Roman"/>
                        <a:ea typeface="Times New Roman"/>
                        <a:cs typeface="Angsana New"/>
                      </a:endParaRPr>
                    </a:p>
                  </a:txBody>
                  <a:tcPr marL="0" marR="0" marT="0" marB="0" anchor="ctr">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V1</a:t>
                      </a:r>
                      <a:r>
                        <a:rPr lang="en-US" sz="800" b="1" baseline="-25000">
                          <a:latin typeface="Times New Roman"/>
                          <a:ea typeface="Times New Roman"/>
                          <a:cs typeface="Times New Roman"/>
                        </a:rPr>
                        <a:t>avg</a:t>
                      </a:r>
                      <a:r>
                        <a:rPr lang="en-US" sz="800" b="1">
                          <a:latin typeface="Times New Roman"/>
                          <a:ea typeface="Times New Roman"/>
                          <a:cs typeface="Times New Roman"/>
                        </a:rPr>
                        <a:t>, km/h</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31.84</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28.1 (-11.8%)</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44.4 (39.4%)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23.66 (-25.7%)</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Acc</a:t>
                      </a:r>
                      <a:r>
                        <a:rPr lang="en-US" sz="800" b="1" baseline="-25000">
                          <a:latin typeface="Times New Roman"/>
                          <a:ea typeface="Times New Roman"/>
                          <a:cs typeface="Times New Roman"/>
                        </a:rPr>
                        <a:t>avg</a:t>
                      </a:r>
                      <a:r>
                        <a:rPr lang="en-US" sz="800" b="1">
                          <a:latin typeface="Times New Roman"/>
                          <a:ea typeface="Times New Roman"/>
                          <a:cs typeface="Times New Roman"/>
                        </a:rPr>
                        <a:t>, m/s</a:t>
                      </a:r>
                      <a:r>
                        <a:rPr lang="en-US" sz="800" b="1" baseline="30000">
                          <a:latin typeface="Times New Roman"/>
                          <a:ea typeface="Times New Roman"/>
                          <a:cs typeface="Times New Roman"/>
                        </a:rPr>
                        <a:t>2</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0.636</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0.71 (11.6%)</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0.541 (-14.9%)</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0.68 (6.9%)</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Dec</a:t>
                      </a:r>
                      <a:r>
                        <a:rPr lang="en-US" sz="800" b="1" baseline="-25000">
                          <a:latin typeface="Times New Roman"/>
                          <a:ea typeface="Times New Roman"/>
                          <a:cs typeface="Times New Roman"/>
                        </a:rPr>
                        <a:t>avg</a:t>
                      </a:r>
                      <a:r>
                        <a:rPr lang="en-US" sz="800" b="1">
                          <a:latin typeface="Times New Roman"/>
                          <a:ea typeface="Times New Roman"/>
                          <a:cs typeface="Times New Roman"/>
                        </a:rPr>
                        <a:t>, m/s</a:t>
                      </a:r>
                      <a:r>
                        <a:rPr lang="en-US" sz="800" b="1" baseline="30000">
                          <a:latin typeface="Times New Roman"/>
                          <a:ea typeface="Times New Roman"/>
                          <a:cs typeface="Times New Roman"/>
                        </a:rPr>
                        <a:t>2</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-0.692</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-0.71 (-2.6%)</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-0.789 (-14%)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-0.68 (1.7%)</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%Idle</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20.8</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37.7 (81.3%)</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23.7 (13.9%)</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30 (44.2%)</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504">
                <a:tc>
                  <a:txBody>
                    <a:bodyPr/>
                    <a:lstStyle/>
                    <a:p>
                      <a:pPr>
                        <a:lnSpc>
                          <a:spcPct val="150000"/>
                        </a:lnSpc>
                        <a:spcAft>
                          <a:spcPts val="0"/>
                        </a:spcAft>
                      </a:pPr>
                      <a:r>
                        <a:rPr lang="en-US" sz="800" b="1">
                          <a:latin typeface="Times New Roman"/>
                          <a:ea typeface="Times New Roman"/>
                          <a:cs typeface="Times New Roman"/>
                        </a:rPr>
                        <a:t>%Cruise</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17.83</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23.7 (32.9%)</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42.2 (136.7%)</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22 (23.4%)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936">
                <a:tc>
                  <a:txBody>
                    <a:bodyPr/>
                    <a:lstStyle/>
                    <a:p>
                      <a:pPr>
                        <a:lnSpc>
                          <a:spcPct val="150000"/>
                        </a:lnSpc>
                        <a:spcAft>
                          <a:spcPts val="0"/>
                        </a:spcAft>
                      </a:pPr>
                      <a:r>
                        <a:rPr lang="en-US" sz="800" b="1">
                          <a:latin typeface="Times New Roman"/>
                          <a:ea typeface="Times New Roman"/>
                          <a:cs typeface="Times New Roman"/>
                        </a:rPr>
                        <a:t>%Acc.</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31.97</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15.2 (-52.5%)</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18.3 (-42.8%)</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24 (-24.9%)</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504">
                <a:tc>
                  <a:txBody>
                    <a:bodyPr/>
                    <a:lstStyle/>
                    <a:p>
                      <a:pPr>
                        <a:lnSpc>
                          <a:spcPct val="150000"/>
                        </a:lnSpc>
                        <a:spcAft>
                          <a:spcPts val="0"/>
                        </a:spcAft>
                      </a:pPr>
                      <a:r>
                        <a:rPr lang="en-US" sz="800" b="1">
                          <a:latin typeface="Times New Roman"/>
                          <a:ea typeface="Times New Roman"/>
                          <a:cs typeface="Times New Roman"/>
                        </a:rPr>
                        <a:t>%Dec.</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29.4</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23.4 (-20.4%)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15.8 (-46.3%)</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24 (-18.4%)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650">
                <a:tc>
                  <a:txBody>
                    <a:bodyPr/>
                    <a:lstStyle/>
                    <a:p>
                      <a:pPr>
                        <a:lnSpc>
                          <a:spcPct val="150000"/>
                        </a:lnSpc>
                        <a:spcAft>
                          <a:spcPts val="0"/>
                        </a:spcAft>
                      </a:pPr>
                      <a:r>
                        <a:rPr lang="en-US" sz="800" b="1">
                          <a:latin typeface="Times New Roman"/>
                          <a:ea typeface="Times New Roman"/>
                          <a:cs typeface="Times New Roman"/>
                        </a:rPr>
                        <a:t>PKE, m/s</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0.448</a:t>
                      </a:r>
                      <a:endParaRPr lang="en-US" sz="1100">
                        <a:latin typeface="Times New Roman"/>
                        <a:ea typeface="Times New Roman"/>
                        <a:cs typeface="Angsana New"/>
                      </a:endParaRPr>
                    </a:p>
                  </a:txBody>
                  <a:tcPr marL="61280" marR="61280" marT="6809" marB="0" anchor="ctr">
                    <a:lnL>
                      <a:noFill/>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0.45 (-0.4%)</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a:latin typeface="Times New Roman"/>
                          <a:ea typeface="Times New Roman"/>
                          <a:cs typeface="Times New Roman"/>
                        </a:rPr>
                        <a:t>0.224 (-50.0%)</a:t>
                      </a:r>
                      <a:endParaRPr lang="en-US" sz="110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800" dirty="0">
                          <a:latin typeface="Times New Roman"/>
                          <a:ea typeface="Times New Roman"/>
                          <a:cs typeface="Times New Roman"/>
                        </a:rPr>
                        <a:t>-</a:t>
                      </a:r>
                      <a:endParaRPr lang="en-US" sz="1100" dirty="0">
                        <a:latin typeface="Times New Roman"/>
                        <a:ea typeface="Times New Roman"/>
                        <a:cs typeface="Angsana New"/>
                      </a:endParaRPr>
                    </a:p>
                  </a:txBody>
                  <a:tcPr marL="0" marR="0" marT="0" marB="0" anchor="ctr">
                    <a:lnL>
                      <a:noFill/>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Slide Number Placeholder 4"/>
          <p:cNvSpPr>
            <a:spLocks noGrp="1"/>
          </p:cNvSpPr>
          <p:nvPr>
            <p:ph type="sldNum" sz="quarter" idx="12"/>
          </p:nvPr>
        </p:nvSpPr>
        <p:spPr>
          <a:xfrm>
            <a:off x="8532440" y="6021288"/>
            <a:ext cx="457200" cy="457200"/>
          </a:xfrm>
        </p:spPr>
        <p:txBody>
          <a:bodyPr/>
          <a:lstStyle/>
          <a:p>
            <a:pPr>
              <a:defRPr/>
            </a:pPr>
            <a:fld id="{9AAE4C12-3E67-453A-9A26-B967234C09C7}" type="slidenum">
              <a:rPr lang="th-TH" smtClean="0"/>
              <a:pPr>
                <a:defRPr/>
              </a:pPr>
              <a:t>13</a:t>
            </a:fld>
            <a:endParaRPr lang="th-TH"/>
          </a:p>
        </p:txBody>
      </p:sp>
      <p:grpSp>
        <p:nvGrpSpPr>
          <p:cNvPr id="133229" name="Group 109"/>
          <p:cNvGrpSpPr>
            <a:grpSpLocks/>
          </p:cNvGrpSpPr>
          <p:nvPr/>
        </p:nvGrpSpPr>
        <p:grpSpPr bwMode="auto">
          <a:xfrm>
            <a:off x="4931962" y="692696"/>
            <a:ext cx="3960606" cy="5832648"/>
            <a:chOff x="1165" y="187"/>
            <a:chExt cx="9934" cy="12887"/>
          </a:xfrm>
        </p:grpSpPr>
        <p:sp>
          <p:nvSpPr>
            <p:cNvPr id="133230" name="AutoShape 110"/>
            <p:cNvSpPr>
              <a:spLocks noChangeArrowheads="1"/>
            </p:cNvSpPr>
            <p:nvPr/>
          </p:nvSpPr>
          <p:spPr bwMode="auto">
            <a:xfrm>
              <a:off x="5092" y="187"/>
              <a:ext cx="1080" cy="691"/>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Start</a:t>
              </a:r>
              <a:endParaRPr kumimoji="0" lang="th-TH" sz="800" b="0" i="0" u="none" strike="noStrike" cap="none" normalizeH="0" baseline="0" smtClean="0">
                <a:ln>
                  <a:noFill/>
                </a:ln>
                <a:solidFill>
                  <a:schemeClr val="tx1"/>
                </a:solidFill>
                <a:effectLst/>
              </a:endParaRPr>
            </a:p>
          </p:txBody>
        </p:sp>
        <p:sp>
          <p:nvSpPr>
            <p:cNvPr id="133231" name="Rectangle 111"/>
            <p:cNvSpPr>
              <a:spLocks noChangeArrowheads="1"/>
            </p:cNvSpPr>
            <p:nvPr/>
          </p:nvSpPr>
          <p:spPr bwMode="auto">
            <a:xfrm>
              <a:off x="3926" y="1333"/>
              <a:ext cx="3420" cy="5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Identify speed-time data to micro-trips</a:t>
              </a:r>
              <a:endParaRPr kumimoji="0" lang="th-TH" sz="700" b="0" i="0" u="none" strike="noStrike" cap="none" normalizeH="0" baseline="0" dirty="0" smtClean="0">
                <a:ln>
                  <a:noFill/>
                </a:ln>
                <a:solidFill>
                  <a:schemeClr val="tx1"/>
                </a:solidFill>
                <a:effectLst/>
              </a:endParaRPr>
            </a:p>
          </p:txBody>
        </p:sp>
        <p:sp>
          <p:nvSpPr>
            <p:cNvPr id="133232" name="Rectangle 112"/>
            <p:cNvSpPr>
              <a:spLocks noChangeArrowheads="1"/>
            </p:cNvSpPr>
            <p:nvPr/>
          </p:nvSpPr>
          <p:spPr bwMode="auto">
            <a:xfrm>
              <a:off x="3603" y="2178"/>
              <a:ext cx="4103" cy="7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Arrange micro-trips into 5 speed ranges indentified by</a:t>
              </a:r>
              <a:r>
                <a:rPr kumimoji="0" lang="th-TH" sz="800" b="0" i="0" u="none" strike="noStrike" cap="none" normalizeH="0" baseline="0" smtClean="0">
                  <a:ln>
                    <a:noFill/>
                  </a:ln>
                  <a:solidFill>
                    <a:schemeClr val="tx1"/>
                  </a:solidFill>
                  <a:effectLst/>
                  <a:ea typeface="Angsana New" pitchFamily="18" charset="-34"/>
                </a:rPr>
                <a:t> </a:t>
              </a:r>
              <a:r>
                <a:rPr kumimoji="0" lang="en-US" sz="800" b="0" i="0" u="none" strike="noStrike" cap="none" normalizeH="0" baseline="0" smtClean="0">
                  <a:ln>
                    <a:noFill/>
                  </a:ln>
                  <a:solidFill>
                    <a:schemeClr val="tx1"/>
                  </a:solidFill>
                  <a:effectLst/>
                  <a:ea typeface="Angsana New" pitchFamily="18" charset="-34"/>
                  <a:cs typeface="Arial" pitchFamily="34" charset="0"/>
                </a:rPr>
                <a:t>i (0 &lt; i &lt; 5)</a:t>
              </a:r>
              <a:endParaRPr kumimoji="0" lang="th-TH" sz="800" b="0" i="0" u="none" strike="noStrike" cap="none" normalizeH="0" baseline="0" smtClean="0">
                <a:ln>
                  <a:noFill/>
                </a:ln>
                <a:solidFill>
                  <a:schemeClr val="tx1"/>
                </a:solidFill>
                <a:effectLst/>
              </a:endParaRPr>
            </a:p>
          </p:txBody>
        </p:sp>
        <p:sp>
          <p:nvSpPr>
            <p:cNvPr id="133233" name="Rectangle 113"/>
            <p:cNvSpPr>
              <a:spLocks noChangeArrowheads="1"/>
            </p:cNvSpPr>
            <p:nvPr/>
          </p:nvSpPr>
          <p:spPr bwMode="auto">
            <a:xfrm>
              <a:off x="3926" y="4197"/>
              <a:ext cx="3429" cy="74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Calculate time fraction of micro-trips and idle time</a:t>
              </a:r>
            </a:p>
            <a:p>
              <a:pPr marL="0" marR="0" lvl="0" indent="0" algn="l" defTabSz="914400" rtl="0" eaLnBrk="1" fontAlgn="base" latinLnBrk="0" hangingPunct="1">
                <a:spcBef>
                  <a:spcPct val="0"/>
                </a:spcBef>
                <a:spcAft>
                  <a:spcPts val="0"/>
                </a:spcAft>
                <a:buClrTx/>
                <a:buSzTx/>
                <a:buFontTx/>
                <a:buNone/>
                <a:tabLst/>
              </a:pPr>
              <a:endParaRPr kumimoji="0" lang="th-TH" sz="800" b="0" i="0" u="none" strike="noStrike" cap="none" normalizeH="0" baseline="0" smtClean="0">
                <a:ln>
                  <a:noFill/>
                </a:ln>
                <a:solidFill>
                  <a:schemeClr val="tx1"/>
                </a:solidFill>
                <a:effectLst/>
              </a:endParaRPr>
            </a:p>
          </p:txBody>
        </p:sp>
        <p:sp>
          <p:nvSpPr>
            <p:cNvPr id="133234" name="Rectangle 114"/>
            <p:cNvSpPr>
              <a:spLocks noChangeArrowheads="1"/>
            </p:cNvSpPr>
            <p:nvPr/>
          </p:nvSpPr>
          <p:spPr bwMode="auto">
            <a:xfrm>
              <a:off x="6403" y="7279"/>
              <a:ext cx="3612" cy="74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Randomly select micro-trip from the selected speed range</a:t>
              </a:r>
              <a:r>
                <a:rPr kumimoji="0" lang="th-TH" sz="700" b="0" i="0" u="none" strike="noStrike" cap="none" normalizeH="0" baseline="0" dirty="0" smtClean="0">
                  <a:ln>
                    <a:noFill/>
                  </a:ln>
                  <a:solidFill>
                    <a:schemeClr val="tx1"/>
                  </a:solidFill>
                  <a:effectLst/>
                  <a:ea typeface="Angsana New" pitchFamily="18" charset="-34"/>
                </a:rPr>
                <a:t> </a:t>
              </a:r>
              <a:r>
                <a:rPr kumimoji="0" lang="en-US" sz="700" b="0" i="0" u="none" strike="noStrike" cap="none" normalizeH="0" baseline="0" dirty="0" err="1" smtClean="0">
                  <a:ln>
                    <a:noFill/>
                  </a:ln>
                  <a:solidFill>
                    <a:schemeClr val="tx1"/>
                  </a:solidFill>
                  <a:effectLst/>
                  <a:ea typeface="Angsana New" pitchFamily="18" charset="-34"/>
                  <a:cs typeface="Arial" pitchFamily="34" charset="0"/>
                </a:rPr>
                <a:t>i</a:t>
              </a:r>
              <a:endParaRPr kumimoji="0" lang="th-TH" sz="700" b="0" i="0" u="none" strike="noStrike" cap="none" normalizeH="0" baseline="0" dirty="0" smtClean="0">
                <a:ln>
                  <a:noFill/>
                </a:ln>
                <a:solidFill>
                  <a:schemeClr val="tx1"/>
                </a:solidFill>
                <a:effectLst/>
              </a:endParaRPr>
            </a:p>
          </p:txBody>
        </p:sp>
        <p:sp>
          <p:nvSpPr>
            <p:cNvPr id="133235" name="AutoShape 115"/>
            <p:cNvSpPr>
              <a:spLocks noChangeArrowheads="1"/>
            </p:cNvSpPr>
            <p:nvPr/>
          </p:nvSpPr>
          <p:spPr bwMode="auto">
            <a:xfrm>
              <a:off x="7526" y="412"/>
              <a:ext cx="2421" cy="1207"/>
            </a:xfrm>
            <a:prstGeom prst="flowChart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dirty="0" smtClean="0">
                  <a:ln>
                    <a:noFill/>
                  </a:ln>
                  <a:solidFill>
                    <a:schemeClr val="tx1"/>
                  </a:solidFill>
                  <a:effectLst/>
                  <a:ea typeface="Angsana New" pitchFamily="18" charset="-34"/>
                  <a:cs typeface="Arial" pitchFamily="34" charset="0"/>
                </a:rPr>
                <a:t>Collect speed-time data from on-road driving</a:t>
              </a:r>
              <a:endParaRPr kumimoji="0" lang="th-TH" sz="800" b="0" i="0" u="none" strike="noStrike" cap="none" normalizeH="0" baseline="0" dirty="0" smtClean="0">
                <a:ln>
                  <a:noFill/>
                </a:ln>
                <a:solidFill>
                  <a:schemeClr val="tx1"/>
                </a:solidFill>
                <a:effectLst/>
              </a:endParaRPr>
            </a:p>
          </p:txBody>
        </p:sp>
        <p:sp>
          <p:nvSpPr>
            <p:cNvPr id="133236" name="AutoShape 116"/>
            <p:cNvSpPr>
              <a:spLocks noChangeArrowheads="1"/>
            </p:cNvSpPr>
            <p:nvPr/>
          </p:nvSpPr>
          <p:spPr bwMode="auto">
            <a:xfrm>
              <a:off x="5691" y="10303"/>
              <a:ext cx="4704" cy="141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spcBef>
                  <a:spcPct val="0"/>
                </a:spcBef>
                <a:spcAft>
                  <a:spcPts val="0"/>
                </a:spcAft>
                <a:buClrTx/>
                <a:buSzTx/>
                <a:buFontTx/>
                <a:buNone/>
                <a:tabLst/>
              </a:pPr>
              <a:endParaRPr kumimoji="0" lang="th-TH" sz="800" b="0" i="0" u="none" strike="noStrike" cap="none" normalizeH="0" baseline="0" smtClean="0">
                <a:ln>
                  <a:noFill/>
                </a:ln>
                <a:solidFill>
                  <a:schemeClr val="tx1"/>
                </a:solidFill>
                <a:effectLst/>
              </a:endParaRPr>
            </a:p>
          </p:txBody>
        </p:sp>
        <p:sp>
          <p:nvSpPr>
            <p:cNvPr id="133237" name="Rectangle 117"/>
            <p:cNvSpPr>
              <a:spLocks noChangeArrowheads="1"/>
            </p:cNvSpPr>
            <p:nvPr/>
          </p:nvSpPr>
          <p:spPr bwMode="auto">
            <a:xfrm>
              <a:off x="6626" y="8290"/>
              <a:ext cx="3389" cy="73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Connect the micro-trip to the previous micro-trip</a:t>
              </a:r>
              <a:r>
                <a:rPr kumimoji="0" lang="th-TH" sz="700" b="0" i="0" u="none" strike="noStrike" cap="none" normalizeH="0" baseline="0" dirty="0" smtClean="0">
                  <a:ln>
                    <a:noFill/>
                  </a:ln>
                  <a:solidFill>
                    <a:schemeClr val="tx1"/>
                  </a:solidFill>
                  <a:effectLst/>
                  <a:ea typeface="Angsana New" pitchFamily="18" charset="-34"/>
                </a:rPr>
                <a:t> </a:t>
              </a:r>
              <a:r>
                <a:rPr kumimoji="0" lang="en-US" sz="700" b="0" i="0" u="none" strike="noStrike" cap="none" normalizeH="0" baseline="0" dirty="0" smtClean="0">
                  <a:ln>
                    <a:noFill/>
                  </a:ln>
                  <a:solidFill>
                    <a:schemeClr val="tx1"/>
                  </a:solidFill>
                  <a:effectLst/>
                  <a:ea typeface="Angsana New" pitchFamily="18" charset="-34"/>
                  <a:cs typeface="Arial" pitchFamily="34" charset="0"/>
                </a:rPr>
                <a:t>(if exist)</a:t>
              </a:r>
            </a:p>
            <a:p>
              <a:pPr marL="0" marR="0" lvl="0" indent="0" algn="l" defTabSz="914400" rtl="0" eaLnBrk="1" fontAlgn="base" latinLnBrk="0" hangingPunct="1">
                <a:spcBef>
                  <a:spcPct val="0"/>
                </a:spcBef>
                <a:spcAft>
                  <a:spcPts val="0"/>
                </a:spcAft>
                <a:buClrTx/>
                <a:buSzTx/>
                <a:buFontTx/>
                <a:buNone/>
                <a:tabLst/>
              </a:pPr>
              <a:endParaRPr kumimoji="0" lang="th-TH" sz="700" b="0" i="0" u="none" strike="noStrike" cap="none" normalizeH="0" baseline="0" dirty="0" smtClean="0">
                <a:ln>
                  <a:noFill/>
                </a:ln>
                <a:solidFill>
                  <a:schemeClr val="tx1"/>
                </a:solidFill>
                <a:effectLst/>
              </a:endParaRPr>
            </a:p>
          </p:txBody>
        </p:sp>
        <p:sp>
          <p:nvSpPr>
            <p:cNvPr id="133238" name="Line 118"/>
            <p:cNvSpPr>
              <a:spLocks noChangeShapeType="1"/>
            </p:cNvSpPr>
            <p:nvPr/>
          </p:nvSpPr>
          <p:spPr bwMode="auto">
            <a:xfrm flipV="1">
              <a:off x="10412" y="6972"/>
              <a:ext cx="0" cy="403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39" name="Line 119"/>
            <p:cNvSpPr>
              <a:spLocks noChangeShapeType="1"/>
            </p:cNvSpPr>
            <p:nvPr/>
          </p:nvSpPr>
          <p:spPr bwMode="auto">
            <a:xfrm flipH="1">
              <a:off x="9506" y="6647"/>
              <a:ext cx="278"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40" name="Line 120"/>
            <p:cNvSpPr>
              <a:spLocks noChangeShapeType="1"/>
            </p:cNvSpPr>
            <p:nvPr/>
          </p:nvSpPr>
          <p:spPr bwMode="auto">
            <a:xfrm>
              <a:off x="5691" y="7637"/>
              <a:ext cx="712" cy="28"/>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41" name="Text Box 121"/>
            <p:cNvSpPr txBox="1">
              <a:spLocks noChangeArrowheads="1"/>
            </p:cNvSpPr>
            <p:nvPr/>
          </p:nvSpPr>
          <p:spPr bwMode="auto">
            <a:xfrm>
              <a:off x="10185" y="8688"/>
              <a:ext cx="914" cy="6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No</a:t>
              </a:r>
              <a:endParaRPr kumimoji="0" lang="th-TH" sz="800" b="0" i="0" u="none" strike="noStrike" cap="none" normalizeH="0" baseline="0" smtClean="0">
                <a:ln>
                  <a:noFill/>
                </a:ln>
                <a:solidFill>
                  <a:schemeClr val="tx1"/>
                </a:solidFill>
                <a:effectLst/>
              </a:endParaRPr>
            </a:p>
          </p:txBody>
        </p:sp>
        <p:sp>
          <p:nvSpPr>
            <p:cNvPr id="133242" name="Text Box 122"/>
            <p:cNvSpPr txBox="1">
              <a:spLocks noChangeArrowheads="1"/>
            </p:cNvSpPr>
            <p:nvPr/>
          </p:nvSpPr>
          <p:spPr bwMode="auto">
            <a:xfrm>
              <a:off x="5500" y="8745"/>
              <a:ext cx="1137" cy="6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spcBef>
                  <a:spcPct val="0"/>
                </a:spcBef>
                <a:spcAft>
                  <a:spcPts val="0"/>
                </a:spcAft>
                <a:buClrTx/>
                <a:buSzTx/>
                <a:buFontTx/>
                <a:buNone/>
                <a:tabLst/>
              </a:pPr>
              <a:r>
                <a:rPr kumimoji="0" lang="en-US" sz="800" b="0" i="0" u="none" strike="noStrike" cap="none" normalizeH="0" baseline="0" dirty="0" smtClean="0">
                  <a:ln>
                    <a:noFill/>
                  </a:ln>
                  <a:solidFill>
                    <a:schemeClr val="tx1"/>
                  </a:solidFill>
                  <a:effectLst/>
                  <a:ea typeface="Angsana New" pitchFamily="18" charset="-34"/>
                  <a:cs typeface="Arial" pitchFamily="34" charset="0"/>
                </a:rPr>
                <a:t>Yes</a:t>
              </a:r>
              <a:endParaRPr kumimoji="0" lang="th-TH" sz="800" b="0" i="0" u="none" strike="noStrike" cap="none" normalizeH="0" baseline="0" dirty="0" smtClean="0">
                <a:ln>
                  <a:noFill/>
                </a:ln>
                <a:solidFill>
                  <a:schemeClr val="tx1"/>
                </a:solidFill>
                <a:effectLst/>
              </a:endParaRPr>
            </a:p>
          </p:txBody>
        </p:sp>
        <p:sp>
          <p:nvSpPr>
            <p:cNvPr id="133243" name="Rectangle 123"/>
            <p:cNvSpPr>
              <a:spLocks noChangeArrowheads="1"/>
            </p:cNvSpPr>
            <p:nvPr/>
          </p:nvSpPr>
          <p:spPr bwMode="auto">
            <a:xfrm>
              <a:off x="1165" y="11610"/>
              <a:ext cx="4335" cy="69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Average error is less than the pre-defined threshold (≤ 4%)?</a:t>
              </a:r>
              <a:endParaRPr kumimoji="0" lang="th-TH" sz="800" b="0" i="0" u="none" strike="noStrike" cap="none" normalizeH="0" baseline="0" smtClean="0">
                <a:ln>
                  <a:noFill/>
                </a:ln>
                <a:solidFill>
                  <a:schemeClr val="tx1"/>
                </a:solidFill>
                <a:effectLst/>
              </a:endParaRPr>
            </a:p>
          </p:txBody>
        </p:sp>
        <p:sp>
          <p:nvSpPr>
            <p:cNvPr id="133244" name="AutoShape 124"/>
            <p:cNvSpPr>
              <a:spLocks noChangeArrowheads="1"/>
            </p:cNvSpPr>
            <p:nvPr/>
          </p:nvSpPr>
          <p:spPr bwMode="auto">
            <a:xfrm>
              <a:off x="2547" y="12557"/>
              <a:ext cx="1560" cy="517"/>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Stop</a:t>
              </a:r>
              <a:endParaRPr kumimoji="0" lang="th-TH" sz="700" b="0" i="0" u="none" strike="noStrike" cap="none" normalizeH="0" baseline="0" dirty="0" smtClean="0">
                <a:ln>
                  <a:noFill/>
                </a:ln>
                <a:solidFill>
                  <a:schemeClr val="tx1"/>
                </a:solidFill>
                <a:effectLst/>
              </a:endParaRPr>
            </a:p>
          </p:txBody>
        </p:sp>
        <p:sp>
          <p:nvSpPr>
            <p:cNvPr id="133245" name="Rectangle 125"/>
            <p:cNvSpPr>
              <a:spLocks noChangeArrowheads="1"/>
            </p:cNvSpPr>
            <p:nvPr/>
          </p:nvSpPr>
          <p:spPr bwMode="auto">
            <a:xfrm>
              <a:off x="3152" y="3205"/>
              <a:ext cx="5057" cy="74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Calculate the 9 target parameters from the collected speed-time database</a:t>
              </a:r>
              <a:endParaRPr kumimoji="0" lang="th-TH" sz="800" b="0" i="0" u="none" strike="noStrike" cap="none" normalizeH="0" baseline="0" smtClean="0">
                <a:ln>
                  <a:noFill/>
                </a:ln>
                <a:solidFill>
                  <a:schemeClr val="tx1"/>
                </a:solidFill>
                <a:effectLst/>
              </a:endParaRPr>
            </a:p>
          </p:txBody>
        </p:sp>
        <p:sp>
          <p:nvSpPr>
            <p:cNvPr id="133246" name="Rectangle 126"/>
            <p:cNvSpPr>
              <a:spLocks noChangeArrowheads="1"/>
            </p:cNvSpPr>
            <p:nvPr/>
          </p:nvSpPr>
          <p:spPr bwMode="auto">
            <a:xfrm>
              <a:off x="1875" y="9285"/>
              <a:ext cx="3444" cy="691"/>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Calculate the average error</a:t>
              </a:r>
              <a:r>
                <a:rPr kumimoji="0" lang="th-TH" sz="700" b="0" i="0" u="none" strike="noStrike" cap="none" normalizeH="0" baseline="0" dirty="0" smtClean="0">
                  <a:ln>
                    <a:noFill/>
                  </a:ln>
                  <a:solidFill>
                    <a:schemeClr val="tx1"/>
                  </a:solidFill>
                  <a:effectLst/>
                  <a:ea typeface="Angsana New" pitchFamily="18" charset="-34"/>
                </a:rPr>
                <a:t> </a:t>
              </a:r>
              <a:r>
                <a:rPr kumimoji="0" lang="en-US" sz="700" b="0" i="0" u="none" strike="noStrike" cap="none" normalizeH="0" baseline="0" dirty="0" smtClean="0">
                  <a:ln>
                    <a:noFill/>
                  </a:ln>
                  <a:solidFill>
                    <a:schemeClr val="tx1"/>
                  </a:solidFill>
                  <a:effectLst/>
                  <a:ea typeface="Angsana New" pitchFamily="18" charset="-34"/>
                  <a:cs typeface="Arial" pitchFamily="34" charset="0"/>
                </a:rPr>
                <a:t>of 9 target parameters</a:t>
              </a:r>
              <a:endParaRPr kumimoji="0" lang="th-TH" sz="700" b="0" i="0" u="none" strike="noStrike" cap="none" normalizeH="0" baseline="0" dirty="0" smtClean="0">
                <a:ln>
                  <a:noFill/>
                </a:ln>
                <a:solidFill>
                  <a:schemeClr val="tx1"/>
                </a:solidFill>
                <a:effectLst/>
              </a:endParaRPr>
            </a:p>
          </p:txBody>
        </p:sp>
        <p:sp>
          <p:nvSpPr>
            <p:cNvPr id="133247" name="Rectangle 127"/>
            <p:cNvSpPr>
              <a:spLocks noChangeArrowheads="1"/>
            </p:cNvSpPr>
            <p:nvPr/>
          </p:nvSpPr>
          <p:spPr bwMode="auto">
            <a:xfrm>
              <a:off x="1875" y="8246"/>
              <a:ext cx="3444" cy="77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Calculate the 9 target parameters from the constructed driving cycle</a:t>
              </a:r>
              <a:endParaRPr kumimoji="0" lang="th-TH" sz="700" b="0" i="0" u="none" strike="noStrike" cap="none" normalizeH="0" baseline="0" dirty="0" smtClean="0">
                <a:ln>
                  <a:noFill/>
                </a:ln>
                <a:solidFill>
                  <a:schemeClr val="tx1"/>
                </a:solidFill>
                <a:effectLst/>
              </a:endParaRPr>
            </a:p>
          </p:txBody>
        </p:sp>
        <p:sp>
          <p:nvSpPr>
            <p:cNvPr id="133248" name="AutoShape 128"/>
            <p:cNvSpPr>
              <a:spLocks noChangeArrowheads="1"/>
            </p:cNvSpPr>
            <p:nvPr/>
          </p:nvSpPr>
          <p:spPr bwMode="auto">
            <a:xfrm>
              <a:off x="1650" y="10209"/>
              <a:ext cx="3366" cy="1117"/>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spcBef>
                  <a:spcPct val="0"/>
                </a:spcBef>
                <a:spcAft>
                  <a:spcPts val="0"/>
                </a:spcAft>
                <a:buClrTx/>
                <a:buSzTx/>
                <a:buFontTx/>
                <a:buNone/>
                <a:tabLst/>
              </a:pPr>
              <a:endParaRPr kumimoji="0" lang="th-TH" sz="800" b="0" i="0" u="none" strike="noStrike" cap="none" normalizeH="0" baseline="0" smtClean="0">
                <a:ln>
                  <a:noFill/>
                </a:ln>
                <a:solidFill>
                  <a:schemeClr val="tx1"/>
                </a:solidFill>
                <a:effectLst/>
              </a:endParaRPr>
            </a:p>
          </p:txBody>
        </p:sp>
        <p:sp>
          <p:nvSpPr>
            <p:cNvPr id="133249" name="Rectangle 129"/>
            <p:cNvSpPr>
              <a:spLocks noChangeArrowheads="1"/>
            </p:cNvSpPr>
            <p:nvPr/>
          </p:nvSpPr>
          <p:spPr bwMode="auto">
            <a:xfrm>
              <a:off x="6626" y="6186"/>
              <a:ext cx="2880" cy="81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Select initial speed range from database (at</a:t>
              </a:r>
              <a:r>
                <a:rPr kumimoji="0" lang="th-TH" sz="700" b="0" i="0" u="none" strike="noStrike" cap="none" normalizeH="0" baseline="0" dirty="0" smtClean="0">
                  <a:ln>
                    <a:noFill/>
                  </a:ln>
                  <a:solidFill>
                    <a:schemeClr val="tx1"/>
                  </a:solidFill>
                  <a:effectLst/>
                  <a:ea typeface="Angsana New" pitchFamily="18" charset="-34"/>
                </a:rPr>
                <a:t> </a:t>
              </a:r>
              <a:r>
                <a:rPr kumimoji="0" lang="en-US" sz="700" b="0" i="0" u="none" strike="noStrike" cap="none" normalizeH="0" baseline="0" dirty="0" err="1" smtClean="0">
                  <a:ln>
                    <a:noFill/>
                  </a:ln>
                  <a:solidFill>
                    <a:schemeClr val="tx1"/>
                  </a:solidFill>
                  <a:effectLst/>
                  <a:ea typeface="Angsana New" pitchFamily="18" charset="-34"/>
                  <a:cs typeface="Arial" pitchFamily="34" charset="0"/>
                </a:rPr>
                <a:t>i</a:t>
              </a:r>
              <a:r>
                <a:rPr kumimoji="0" lang="en-US" sz="700" b="0" i="0" u="none" strike="noStrike" cap="none" normalizeH="0" baseline="0" dirty="0" smtClean="0">
                  <a:ln>
                    <a:noFill/>
                  </a:ln>
                  <a:solidFill>
                    <a:schemeClr val="tx1"/>
                  </a:solidFill>
                  <a:effectLst/>
                  <a:ea typeface="Angsana New" pitchFamily="18" charset="-34"/>
                  <a:cs typeface="Arial" pitchFamily="34" charset="0"/>
                </a:rPr>
                <a:t> =1, 2, 3, 4, 5</a:t>
              </a:r>
              <a:r>
                <a:rPr kumimoji="0" lang="th-TH" sz="700" b="0" i="0" u="none" strike="noStrike" cap="none" normalizeH="0" baseline="0" dirty="0" smtClean="0">
                  <a:ln>
                    <a:noFill/>
                  </a:ln>
                  <a:solidFill>
                    <a:schemeClr val="tx1"/>
                  </a:solidFill>
                  <a:effectLst/>
                  <a:ea typeface="Angsana New" pitchFamily="18" charset="-34"/>
                </a:rPr>
                <a:t>)</a:t>
              </a:r>
              <a:endParaRPr kumimoji="0" lang="th-TH" sz="700" b="0" i="0" u="none" strike="noStrike" cap="none" normalizeH="0" baseline="0" dirty="0" smtClean="0">
                <a:ln>
                  <a:noFill/>
                </a:ln>
                <a:solidFill>
                  <a:schemeClr val="tx1"/>
                </a:solidFill>
                <a:effectLst/>
              </a:endParaRPr>
            </a:p>
          </p:txBody>
        </p:sp>
        <p:sp>
          <p:nvSpPr>
            <p:cNvPr id="133250" name="Rectangle 130"/>
            <p:cNvSpPr>
              <a:spLocks noChangeArrowheads="1"/>
            </p:cNvSpPr>
            <p:nvPr/>
          </p:nvSpPr>
          <p:spPr bwMode="auto">
            <a:xfrm>
              <a:off x="1875" y="7239"/>
              <a:ext cx="3444" cy="76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Insert the idle time into the micro-trip</a:t>
              </a:r>
              <a:endParaRPr kumimoji="0" lang="th-TH" sz="800" b="0" i="0" u="none" strike="noStrike" cap="none" normalizeH="0" baseline="0" smtClean="0">
                <a:ln>
                  <a:noFill/>
                </a:ln>
                <a:solidFill>
                  <a:schemeClr val="tx1"/>
                </a:solidFill>
                <a:effectLst/>
              </a:endParaRPr>
            </a:p>
          </p:txBody>
        </p:sp>
        <p:sp>
          <p:nvSpPr>
            <p:cNvPr id="133251" name="Rectangle 131"/>
            <p:cNvSpPr>
              <a:spLocks noChangeArrowheads="1"/>
            </p:cNvSpPr>
            <p:nvPr/>
          </p:nvSpPr>
          <p:spPr bwMode="auto">
            <a:xfrm>
              <a:off x="6626" y="9283"/>
              <a:ext cx="3209" cy="76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600" b="0" i="0" u="none" strike="noStrike" cap="none" normalizeH="0" baseline="0" dirty="0" smtClean="0">
                  <a:ln>
                    <a:noFill/>
                  </a:ln>
                  <a:solidFill>
                    <a:schemeClr val="tx1"/>
                  </a:solidFill>
                  <a:effectLst/>
                  <a:ea typeface="Angsana New" pitchFamily="18" charset="-34"/>
                  <a:cs typeface="Arial" pitchFamily="34" charset="0"/>
                </a:rPr>
                <a:t>Calculate</a:t>
              </a:r>
              <a:r>
                <a:rPr kumimoji="0" lang="en-US" sz="700" b="0" i="0" u="none" strike="noStrike" cap="none" normalizeH="0" baseline="0" dirty="0" smtClean="0">
                  <a:ln>
                    <a:noFill/>
                  </a:ln>
                  <a:solidFill>
                    <a:schemeClr val="tx1"/>
                  </a:solidFill>
                  <a:effectLst/>
                  <a:ea typeface="Angsana New" pitchFamily="18" charset="-34"/>
                  <a:cs typeface="Arial" pitchFamily="34" charset="0"/>
                </a:rPr>
                <a:t> total time of the connected micro-trips</a:t>
              </a:r>
            </a:p>
            <a:p>
              <a:pPr marL="0" marR="0" lvl="0" indent="0" algn="l" defTabSz="914400" rtl="0" eaLnBrk="1" fontAlgn="base" latinLnBrk="0" hangingPunct="1">
                <a:spcBef>
                  <a:spcPct val="0"/>
                </a:spcBef>
                <a:spcAft>
                  <a:spcPts val="0"/>
                </a:spcAft>
                <a:buClrTx/>
                <a:buSzTx/>
                <a:buFontTx/>
                <a:buNone/>
                <a:tabLst/>
              </a:pPr>
              <a:endParaRPr kumimoji="0" lang="th-TH" sz="700" b="0" i="0" u="none" strike="noStrike" cap="none" normalizeH="0" baseline="0" dirty="0" smtClean="0">
                <a:ln>
                  <a:noFill/>
                </a:ln>
                <a:solidFill>
                  <a:schemeClr val="tx1"/>
                </a:solidFill>
                <a:effectLst/>
              </a:endParaRPr>
            </a:p>
          </p:txBody>
        </p:sp>
        <p:sp>
          <p:nvSpPr>
            <p:cNvPr id="133252" name="Rectangle 132"/>
            <p:cNvSpPr>
              <a:spLocks noChangeArrowheads="1"/>
            </p:cNvSpPr>
            <p:nvPr/>
          </p:nvSpPr>
          <p:spPr bwMode="auto">
            <a:xfrm>
              <a:off x="3694" y="5188"/>
              <a:ext cx="3646" cy="73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Calculate maximum time of micro-trip in speed range i</a:t>
              </a:r>
              <a:endParaRPr kumimoji="0" lang="th-TH" sz="800" b="0" i="0" u="none" strike="noStrike" cap="none" normalizeH="0" baseline="0" smtClean="0">
                <a:ln>
                  <a:noFill/>
                </a:ln>
                <a:solidFill>
                  <a:schemeClr val="tx1"/>
                </a:solidFill>
                <a:effectLst/>
              </a:endParaRPr>
            </a:p>
          </p:txBody>
        </p:sp>
        <p:sp>
          <p:nvSpPr>
            <p:cNvPr id="133253" name="Line 133"/>
            <p:cNvSpPr>
              <a:spLocks noChangeShapeType="1"/>
            </p:cNvSpPr>
            <p:nvPr/>
          </p:nvSpPr>
          <p:spPr bwMode="auto">
            <a:xfrm flipH="1">
              <a:off x="3383" y="6707"/>
              <a:ext cx="3209"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4" name="Line 134"/>
            <p:cNvSpPr>
              <a:spLocks noChangeShapeType="1"/>
            </p:cNvSpPr>
            <p:nvPr/>
          </p:nvSpPr>
          <p:spPr bwMode="auto">
            <a:xfrm>
              <a:off x="3383" y="6688"/>
              <a:ext cx="0" cy="557"/>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5" name="Line 135"/>
            <p:cNvSpPr>
              <a:spLocks noChangeShapeType="1"/>
            </p:cNvSpPr>
            <p:nvPr/>
          </p:nvSpPr>
          <p:spPr bwMode="auto">
            <a:xfrm>
              <a:off x="3400" y="8038"/>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6" name="Line 136"/>
            <p:cNvSpPr>
              <a:spLocks noChangeShapeType="1"/>
            </p:cNvSpPr>
            <p:nvPr/>
          </p:nvSpPr>
          <p:spPr bwMode="auto">
            <a:xfrm>
              <a:off x="3400" y="9024"/>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7" name="Line 137"/>
            <p:cNvSpPr>
              <a:spLocks noChangeShapeType="1"/>
            </p:cNvSpPr>
            <p:nvPr/>
          </p:nvSpPr>
          <p:spPr bwMode="auto">
            <a:xfrm>
              <a:off x="3315" y="9979"/>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8" name="Line 138"/>
            <p:cNvSpPr>
              <a:spLocks noChangeShapeType="1"/>
            </p:cNvSpPr>
            <p:nvPr/>
          </p:nvSpPr>
          <p:spPr bwMode="auto">
            <a:xfrm>
              <a:off x="8066" y="7015"/>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59" name="Line 139"/>
            <p:cNvSpPr>
              <a:spLocks noChangeShapeType="1"/>
            </p:cNvSpPr>
            <p:nvPr/>
          </p:nvSpPr>
          <p:spPr bwMode="auto">
            <a:xfrm>
              <a:off x="8066" y="8051"/>
              <a:ext cx="0" cy="23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0" name="Line 140"/>
            <p:cNvSpPr>
              <a:spLocks noChangeShapeType="1"/>
            </p:cNvSpPr>
            <p:nvPr/>
          </p:nvSpPr>
          <p:spPr bwMode="auto">
            <a:xfrm>
              <a:off x="8066" y="9019"/>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1" name="Line 141"/>
            <p:cNvSpPr>
              <a:spLocks noChangeShapeType="1"/>
            </p:cNvSpPr>
            <p:nvPr/>
          </p:nvSpPr>
          <p:spPr bwMode="auto">
            <a:xfrm>
              <a:off x="8066" y="10052"/>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2" name="Line 142"/>
            <p:cNvSpPr>
              <a:spLocks noChangeShapeType="1"/>
            </p:cNvSpPr>
            <p:nvPr/>
          </p:nvSpPr>
          <p:spPr bwMode="auto">
            <a:xfrm>
              <a:off x="5632" y="873"/>
              <a:ext cx="0" cy="46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3" name="Line 143"/>
            <p:cNvSpPr>
              <a:spLocks noChangeShapeType="1"/>
            </p:cNvSpPr>
            <p:nvPr/>
          </p:nvSpPr>
          <p:spPr bwMode="auto">
            <a:xfrm flipH="1">
              <a:off x="5632" y="1103"/>
              <a:ext cx="1894"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4" name="Line 144"/>
            <p:cNvSpPr>
              <a:spLocks noChangeShapeType="1"/>
            </p:cNvSpPr>
            <p:nvPr/>
          </p:nvSpPr>
          <p:spPr bwMode="auto">
            <a:xfrm>
              <a:off x="7331" y="5551"/>
              <a:ext cx="735"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5" name="Line 145"/>
            <p:cNvSpPr>
              <a:spLocks noChangeShapeType="1"/>
            </p:cNvSpPr>
            <p:nvPr/>
          </p:nvSpPr>
          <p:spPr bwMode="auto">
            <a:xfrm>
              <a:off x="5632" y="1933"/>
              <a:ext cx="0" cy="23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6" name="Line 146"/>
            <p:cNvSpPr>
              <a:spLocks noChangeShapeType="1"/>
            </p:cNvSpPr>
            <p:nvPr/>
          </p:nvSpPr>
          <p:spPr bwMode="auto">
            <a:xfrm>
              <a:off x="5646" y="2957"/>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7" name="Line 147"/>
            <p:cNvSpPr>
              <a:spLocks noChangeShapeType="1"/>
            </p:cNvSpPr>
            <p:nvPr/>
          </p:nvSpPr>
          <p:spPr bwMode="auto">
            <a:xfrm>
              <a:off x="5646" y="3947"/>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8" name="Line 148"/>
            <p:cNvSpPr>
              <a:spLocks noChangeShapeType="1"/>
            </p:cNvSpPr>
            <p:nvPr/>
          </p:nvSpPr>
          <p:spPr bwMode="auto">
            <a:xfrm>
              <a:off x="5632" y="4953"/>
              <a:ext cx="0" cy="2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69" name="Line 149"/>
            <p:cNvSpPr>
              <a:spLocks noChangeShapeType="1"/>
            </p:cNvSpPr>
            <p:nvPr/>
          </p:nvSpPr>
          <p:spPr bwMode="auto">
            <a:xfrm flipH="1">
              <a:off x="3349" y="11353"/>
              <a:ext cx="0" cy="267"/>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0" name="Line 150"/>
            <p:cNvSpPr>
              <a:spLocks noChangeShapeType="1"/>
            </p:cNvSpPr>
            <p:nvPr/>
          </p:nvSpPr>
          <p:spPr bwMode="auto">
            <a:xfrm flipV="1">
              <a:off x="1661" y="6401"/>
              <a:ext cx="0" cy="435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1" name="Line 151"/>
            <p:cNvSpPr>
              <a:spLocks noChangeShapeType="1"/>
            </p:cNvSpPr>
            <p:nvPr/>
          </p:nvSpPr>
          <p:spPr bwMode="auto">
            <a:xfrm>
              <a:off x="1661" y="6416"/>
              <a:ext cx="4965"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2" name="Text Box 152"/>
            <p:cNvSpPr txBox="1">
              <a:spLocks noChangeArrowheads="1"/>
            </p:cNvSpPr>
            <p:nvPr/>
          </p:nvSpPr>
          <p:spPr bwMode="auto">
            <a:xfrm>
              <a:off x="2759" y="5974"/>
              <a:ext cx="1380" cy="6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No</a:t>
              </a:r>
              <a:endParaRPr kumimoji="0" lang="th-TH" sz="800" b="0" i="0" u="none" strike="noStrike" cap="none" normalizeH="0" baseline="0" smtClean="0">
                <a:ln>
                  <a:noFill/>
                </a:ln>
                <a:solidFill>
                  <a:schemeClr val="tx1"/>
                </a:solidFill>
                <a:effectLst/>
              </a:endParaRPr>
            </a:p>
          </p:txBody>
        </p:sp>
        <p:sp>
          <p:nvSpPr>
            <p:cNvPr id="133273" name="AutoShape 153"/>
            <p:cNvSpPr>
              <a:spLocks noChangeArrowheads="1"/>
            </p:cNvSpPr>
            <p:nvPr/>
          </p:nvSpPr>
          <p:spPr bwMode="auto">
            <a:xfrm>
              <a:off x="1346" y="412"/>
              <a:ext cx="2400" cy="1207"/>
            </a:xfrm>
            <a:prstGeom prst="flowChart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dirty="0" smtClean="0">
                  <a:ln>
                    <a:noFill/>
                  </a:ln>
                  <a:solidFill>
                    <a:schemeClr val="tx1"/>
                  </a:solidFill>
                  <a:effectLst/>
                  <a:ea typeface="Angsana New" pitchFamily="18" charset="-34"/>
                  <a:cs typeface="Arial" pitchFamily="34" charset="0"/>
                </a:rPr>
                <a:t>Initial define duration of cycle time (1,200</a:t>
              </a:r>
              <a:r>
                <a:rPr kumimoji="0" lang="th-TH" sz="800" b="0" i="0" u="none" strike="noStrike" cap="none" normalizeH="0" baseline="0" dirty="0" smtClean="0">
                  <a:ln>
                    <a:noFill/>
                  </a:ln>
                  <a:solidFill>
                    <a:schemeClr val="tx1"/>
                  </a:solidFill>
                  <a:effectLst/>
                  <a:ea typeface="Angsana New" pitchFamily="18" charset="-34"/>
                </a:rPr>
                <a:t> </a:t>
              </a:r>
              <a:r>
                <a:rPr kumimoji="0" lang="en-US" sz="800" b="0" i="0" u="none" strike="noStrike" cap="none" normalizeH="0" baseline="0" dirty="0" smtClean="0">
                  <a:ln>
                    <a:noFill/>
                  </a:ln>
                  <a:solidFill>
                    <a:schemeClr val="tx1"/>
                  </a:solidFill>
                  <a:effectLst/>
                  <a:ea typeface="Angsana New" pitchFamily="18" charset="-34"/>
                  <a:cs typeface="Arial" pitchFamily="34" charset="0"/>
                </a:rPr>
                <a:t>sec.)</a:t>
              </a:r>
              <a:endParaRPr kumimoji="0" lang="th-TH" sz="800" b="0" i="0" u="none" strike="noStrike" cap="none" normalizeH="0" baseline="0" dirty="0" smtClean="0">
                <a:ln>
                  <a:noFill/>
                </a:ln>
                <a:solidFill>
                  <a:schemeClr val="tx1"/>
                </a:solidFill>
                <a:effectLst/>
              </a:endParaRPr>
            </a:p>
          </p:txBody>
        </p:sp>
        <p:sp>
          <p:nvSpPr>
            <p:cNvPr id="133274" name="Line 154"/>
            <p:cNvSpPr>
              <a:spLocks noChangeShapeType="1"/>
            </p:cNvSpPr>
            <p:nvPr/>
          </p:nvSpPr>
          <p:spPr bwMode="auto">
            <a:xfrm>
              <a:off x="3746" y="1103"/>
              <a:ext cx="1886"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5" name="Line 155"/>
            <p:cNvSpPr>
              <a:spLocks noChangeShapeType="1"/>
            </p:cNvSpPr>
            <p:nvPr/>
          </p:nvSpPr>
          <p:spPr bwMode="auto">
            <a:xfrm>
              <a:off x="5691" y="7622"/>
              <a:ext cx="0" cy="338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6" name="Line 156"/>
            <p:cNvSpPr>
              <a:spLocks noChangeShapeType="1"/>
            </p:cNvSpPr>
            <p:nvPr/>
          </p:nvSpPr>
          <p:spPr bwMode="auto">
            <a:xfrm flipH="1">
              <a:off x="8066" y="5551"/>
              <a:ext cx="6" cy="63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77" name="Text Box 157"/>
            <p:cNvSpPr txBox="1">
              <a:spLocks noChangeArrowheads="1"/>
            </p:cNvSpPr>
            <p:nvPr/>
          </p:nvSpPr>
          <p:spPr bwMode="auto">
            <a:xfrm>
              <a:off x="3340" y="11256"/>
              <a:ext cx="1076" cy="6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Yes</a:t>
              </a:r>
              <a:endParaRPr kumimoji="0" lang="th-TH" sz="800" b="0" i="0" u="none" strike="noStrike" cap="none" normalizeH="0" baseline="0" smtClean="0">
                <a:ln>
                  <a:noFill/>
                </a:ln>
                <a:solidFill>
                  <a:schemeClr val="tx1"/>
                </a:solidFill>
                <a:effectLst/>
              </a:endParaRPr>
            </a:p>
          </p:txBody>
        </p:sp>
        <p:sp>
          <p:nvSpPr>
            <p:cNvPr id="133278" name="Rectangle 158"/>
            <p:cNvSpPr>
              <a:spLocks noChangeArrowheads="1"/>
            </p:cNvSpPr>
            <p:nvPr/>
          </p:nvSpPr>
          <p:spPr bwMode="auto">
            <a:xfrm>
              <a:off x="9812" y="6186"/>
              <a:ext cx="1287" cy="81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Change speed range</a:t>
              </a:r>
              <a:endParaRPr kumimoji="0" lang="th-TH" sz="700" b="0" i="0" u="none" strike="noStrike" cap="none" normalizeH="0" baseline="0" dirty="0" smtClean="0">
                <a:ln>
                  <a:noFill/>
                </a:ln>
                <a:solidFill>
                  <a:schemeClr val="tx1"/>
                </a:solidFill>
                <a:effectLst/>
              </a:endParaRPr>
            </a:p>
          </p:txBody>
        </p:sp>
        <p:sp>
          <p:nvSpPr>
            <p:cNvPr id="133279" name="Text Box 159"/>
            <p:cNvSpPr txBox="1">
              <a:spLocks noChangeArrowheads="1"/>
            </p:cNvSpPr>
            <p:nvPr/>
          </p:nvSpPr>
          <p:spPr bwMode="auto">
            <a:xfrm>
              <a:off x="6514" y="10473"/>
              <a:ext cx="2967" cy="1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spcBef>
                  <a:spcPct val="0"/>
                </a:spcBef>
                <a:spcAft>
                  <a:spcPts val="0"/>
                </a:spcAft>
                <a:buClrTx/>
                <a:buSzTx/>
                <a:buFontTx/>
                <a:buNone/>
                <a:tabLst/>
              </a:pPr>
              <a:r>
                <a:rPr kumimoji="0" lang="en-US" sz="700" b="0" i="0" u="none" strike="noStrike" cap="none" normalizeH="0" baseline="0" dirty="0" smtClean="0">
                  <a:ln>
                    <a:noFill/>
                  </a:ln>
                  <a:solidFill>
                    <a:schemeClr val="tx1"/>
                  </a:solidFill>
                  <a:effectLst/>
                  <a:ea typeface="Angsana New" pitchFamily="18" charset="-34"/>
                  <a:cs typeface="Arial" pitchFamily="34" charset="0"/>
                </a:rPr>
                <a:t>Total time of connected micro-trips is less than maximum time of micro-trip in speed range</a:t>
              </a:r>
              <a:r>
                <a:rPr kumimoji="0" lang="th-TH" sz="700" b="0" i="0" u="none" strike="noStrike" cap="none" normalizeH="0" baseline="0" dirty="0" smtClean="0">
                  <a:ln>
                    <a:noFill/>
                  </a:ln>
                  <a:solidFill>
                    <a:schemeClr val="tx1"/>
                  </a:solidFill>
                  <a:effectLst/>
                  <a:ea typeface="Angsana New" pitchFamily="18" charset="-34"/>
                </a:rPr>
                <a:t> </a:t>
              </a:r>
              <a:r>
                <a:rPr kumimoji="0" lang="en-US" sz="700" b="0" i="0" u="none" strike="noStrike" cap="none" normalizeH="0" baseline="0" dirty="0" err="1" smtClean="0">
                  <a:ln>
                    <a:noFill/>
                  </a:ln>
                  <a:solidFill>
                    <a:schemeClr val="tx1"/>
                  </a:solidFill>
                  <a:effectLst/>
                  <a:ea typeface="Angsana New" pitchFamily="18" charset="-34"/>
                  <a:cs typeface="Arial" pitchFamily="34" charset="0"/>
                </a:rPr>
                <a:t>i</a:t>
              </a:r>
              <a:r>
                <a:rPr kumimoji="0" lang="en-US" sz="700" b="0" i="0" u="none" strike="noStrike" cap="none" normalizeH="0" baseline="0" dirty="0" smtClean="0">
                  <a:ln>
                    <a:noFill/>
                  </a:ln>
                  <a:solidFill>
                    <a:schemeClr val="tx1"/>
                  </a:solidFill>
                  <a:effectLst/>
                  <a:ea typeface="Angsana New" pitchFamily="18" charset="-34"/>
                  <a:cs typeface="Arial" pitchFamily="34" charset="0"/>
                </a:rPr>
                <a:t>?</a:t>
              </a:r>
            </a:p>
            <a:p>
              <a:pPr marL="0" marR="0" lvl="0" indent="0" algn="l" defTabSz="914400" rtl="0" eaLnBrk="1" fontAlgn="base" latinLnBrk="0" hangingPunct="1">
                <a:spcBef>
                  <a:spcPct val="0"/>
                </a:spcBef>
                <a:spcAft>
                  <a:spcPts val="0"/>
                </a:spcAft>
                <a:buClrTx/>
                <a:buSzTx/>
                <a:buFontTx/>
                <a:buNone/>
                <a:tabLst/>
              </a:pPr>
              <a:endParaRPr kumimoji="0" lang="th-TH" sz="700" b="0" i="0" u="none" strike="noStrike" cap="none" normalizeH="0" baseline="0" dirty="0" smtClean="0">
                <a:ln>
                  <a:noFill/>
                </a:ln>
                <a:solidFill>
                  <a:schemeClr val="tx1"/>
                </a:solidFill>
                <a:effectLst/>
              </a:endParaRPr>
            </a:p>
          </p:txBody>
        </p:sp>
        <p:sp>
          <p:nvSpPr>
            <p:cNvPr id="133280" name="Line 160"/>
            <p:cNvSpPr>
              <a:spLocks noChangeShapeType="1"/>
            </p:cNvSpPr>
            <p:nvPr/>
          </p:nvSpPr>
          <p:spPr bwMode="auto">
            <a:xfrm flipH="1">
              <a:off x="3334" y="12290"/>
              <a:ext cx="0" cy="267"/>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pPr>
                <a:spcAft>
                  <a:spcPts val="0"/>
                </a:spcAft>
              </a:pPr>
              <a:endParaRPr lang="th-TH" sz="800"/>
            </a:p>
          </p:txBody>
        </p:sp>
        <p:sp>
          <p:nvSpPr>
            <p:cNvPr id="133281" name="Text Box 161"/>
            <p:cNvSpPr txBox="1">
              <a:spLocks noChangeArrowheads="1"/>
            </p:cNvSpPr>
            <p:nvPr/>
          </p:nvSpPr>
          <p:spPr bwMode="auto">
            <a:xfrm>
              <a:off x="1856" y="10510"/>
              <a:ext cx="2967" cy="9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spcBef>
                  <a:spcPct val="0"/>
                </a:spcBef>
                <a:spcAft>
                  <a:spcPts val="0"/>
                </a:spcAft>
                <a:buClrTx/>
                <a:buSzTx/>
                <a:buFontTx/>
                <a:buNone/>
                <a:tabLst/>
              </a:pPr>
              <a:r>
                <a:rPr kumimoji="0" lang="en-US" sz="800" b="0" i="0" u="none" strike="noStrike" cap="none" normalizeH="0" baseline="0" smtClean="0">
                  <a:ln>
                    <a:noFill/>
                  </a:ln>
                  <a:solidFill>
                    <a:schemeClr val="tx1"/>
                  </a:solidFill>
                  <a:effectLst/>
                  <a:ea typeface="Angsana New" pitchFamily="18" charset="-34"/>
                  <a:cs typeface="Arial" pitchFamily="34" charset="0"/>
                </a:rPr>
                <a:t>Decrease average error?</a:t>
              </a:r>
              <a:endParaRPr kumimoji="0" lang="th-TH" sz="800" b="0" i="0" u="none" strike="noStrike" cap="none" normalizeH="0" baseline="0" smtClean="0">
                <a:ln>
                  <a:noFill/>
                </a:ln>
                <a:solidFill>
                  <a:schemeClr val="tx1"/>
                </a:solidFill>
                <a:effectLst/>
                <a:ea typeface="Angsana New" pitchFamily="18" charset="-34"/>
              </a:endParaRPr>
            </a:p>
            <a:p>
              <a:pPr marL="0" marR="0" lvl="0" indent="0" algn="l" defTabSz="914400" rtl="0" eaLnBrk="1" fontAlgn="base" latinLnBrk="0" hangingPunct="1">
                <a:spcBef>
                  <a:spcPct val="0"/>
                </a:spcBef>
                <a:spcAft>
                  <a:spcPts val="0"/>
                </a:spcAft>
                <a:buClrTx/>
                <a:buSzTx/>
                <a:buFontTx/>
                <a:buNone/>
                <a:tabLst/>
              </a:pPr>
              <a:endParaRPr kumimoji="0" lang="th-TH" sz="800" b="0" i="0" u="none" strike="noStrike" cap="none" normalizeH="0" baseline="0" smtClean="0">
                <a:ln>
                  <a:noFill/>
                </a:ln>
                <a:solidFill>
                  <a:schemeClr val="tx1"/>
                </a:solidFill>
                <a:effectLst/>
              </a:endParaRPr>
            </a:p>
          </p:txBody>
        </p:sp>
      </p:grpSp>
      <p:sp>
        <p:nvSpPr>
          <p:cNvPr id="165" name="Rectangle 164"/>
          <p:cNvSpPr/>
          <p:nvPr/>
        </p:nvSpPr>
        <p:spPr>
          <a:xfrm>
            <a:off x="4644008" y="6525344"/>
            <a:ext cx="4572000" cy="307777"/>
          </a:xfrm>
          <a:prstGeom prst="rect">
            <a:avLst/>
          </a:prstGeom>
        </p:spPr>
        <p:txBody>
          <a:bodyPr wrap="square">
            <a:spAutoFit/>
          </a:bodyPr>
          <a:lstStyle/>
          <a:p>
            <a:pPr algn="ctr"/>
            <a:r>
              <a:rPr lang="en-US" sz="1400" b="1" dirty="0" smtClean="0">
                <a:solidFill>
                  <a:srgbClr val="0000FF"/>
                </a:solidFill>
              </a:rPr>
              <a:t>Algorithm for Driving Cycle Development</a:t>
            </a:r>
            <a:endParaRPr lang="th-TH" sz="1400" dirty="0">
              <a:solidFill>
                <a:srgbClr val="0000FF"/>
              </a:solidFill>
            </a:endParaRPr>
          </a:p>
        </p:txBody>
      </p:sp>
      <p:sp>
        <p:nvSpPr>
          <p:cNvPr id="168" name="Rectangle 167"/>
          <p:cNvSpPr/>
          <p:nvPr/>
        </p:nvSpPr>
        <p:spPr>
          <a:xfrm>
            <a:off x="216024" y="3140968"/>
            <a:ext cx="4572000" cy="261610"/>
          </a:xfrm>
          <a:prstGeom prst="rect">
            <a:avLst/>
          </a:prstGeom>
        </p:spPr>
        <p:txBody>
          <a:bodyPr>
            <a:spAutoFit/>
          </a:bodyPr>
          <a:lstStyle/>
          <a:p>
            <a:pPr algn="ctr"/>
            <a:r>
              <a:rPr lang="en-US" sz="1100" b="1" dirty="0" smtClean="0">
                <a:solidFill>
                  <a:srgbClr val="0000FF"/>
                </a:solidFill>
              </a:rPr>
              <a:t>Comparison of developed driving cycle with other driving cycles</a:t>
            </a:r>
            <a:endParaRPr lang="th-TH" sz="1100" b="1" dirty="0">
              <a:solidFill>
                <a:srgbClr val="0000FF"/>
              </a:solidFill>
            </a:endParaRPr>
          </a:p>
        </p:txBody>
      </p:sp>
      <p:pic>
        <p:nvPicPr>
          <p:cNvPr id="169" name="Picture 168"/>
          <p:cNvPicPr/>
          <p:nvPr/>
        </p:nvPicPr>
        <p:blipFill>
          <a:blip r:embed="rId3" cstate="print"/>
          <a:srcRect l="9088" t="6097" r="6516" b="6256"/>
          <a:stretch>
            <a:fillRect/>
          </a:stretch>
        </p:blipFill>
        <p:spPr bwMode="auto">
          <a:xfrm>
            <a:off x="251520" y="692696"/>
            <a:ext cx="4464496" cy="2016224"/>
          </a:xfrm>
          <a:prstGeom prst="rect">
            <a:avLst/>
          </a:prstGeom>
          <a:noFill/>
          <a:ln w="9525">
            <a:noFill/>
            <a:miter lim="800000"/>
            <a:headEnd/>
            <a:tailEnd/>
          </a:ln>
        </p:spPr>
      </p:pic>
      <p:sp>
        <p:nvSpPr>
          <p:cNvPr id="170" name="Rectangle 169"/>
          <p:cNvSpPr/>
          <p:nvPr/>
        </p:nvSpPr>
        <p:spPr>
          <a:xfrm>
            <a:off x="251520" y="775737"/>
            <a:ext cx="4572000" cy="276999"/>
          </a:xfrm>
          <a:prstGeom prst="rect">
            <a:avLst/>
          </a:prstGeom>
        </p:spPr>
        <p:txBody>
          <a:bodyPr wrap="square">
            <a:spAutoFit/>
          </a:bodyPr>
          <a:lstStyle/>
          <a:p>
            <a:pPr algn="ctr"/>
            <a:r>
              <a:rPr lang="en-US" sz="1200" b="1" dirty="0" smtClean="0">
                <a:solidFill>
                  <a:srgbClr val="0000FF"/>
                </a:solidFill>
              </a:rPr>
              <a:t>Developed driving cycle for MC in KKC</a:t>
            </a:r>
            <a:endParaRPr lang="th-TH" sz="1200" dirty="0">
              <a:solidFill>
                <a:srgbClr val="0000FF"/>
              </a:solidFill>
            </a:endParaRPr>
          </a:p>
        </p:txBody>
      </p:sp>
      <p:sp>
        <p:nvSpPr>
          <p:cNvPr id="133282" name="Rectangle 162"/>
          <p:cNvSpPr>
            <a:spLocks noChangeArrowheads="1"/>
          </p:cNvSpPr>
          <p:nvPr/>
        </p:nvSpPr>
        <p:spPr bwMode="auto">
          <a:xfrm>
            <a:off x="35496" y="2805826"/>
            <a:ext cx="4968552" cy="2308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tx1"/>
                </a:solidFill>
                <a:effectLst/>
                <a:latin typeface="Arial" pitchFamily="34" charset="0"/>
                <a:ea typeface="Times New Roman" pitchFamily="18" charset="0"/>
                <a:cs typeface="Angsana New" pitchFamily="18" charset="-34"/>
              </a:rPr>
              <a:t>V</a:t>
            </a:r>
            <a:r>
              <a:rPr kumimoji="0" lang="en-US" sz="900" b="0" i="0" u="none" strike="noStrike" cap="none" normalizeH="0" baseline="-30000" dirty="0" err="1" smtClean="0">
                <a:ln>
                  <a:noFill/>
                </a:ln>
                <a:solidFill>
                  <a:schemeClr val="tx1"/>
                </a:solidFill>
                <a:effectLst/>
                <a:latin typeface="Arial" pitchFamily="34" charset="0"/>
                <a:ea typeface="Times New Roman" pitchFamily="18" charset="0"/>
                <a:cs typeface="Angsana New" pitchFamily="18" charset="-34"/>
              </a:rPr>
              <a:t>max</a:t>
            </a: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ngsana New" pitchFamily="18" charset="-34"/>
              </a:rPr>
              <a:t>= 63 km/h; </a:t>
            </a:r>
            <a:r>
              <a:rPr kumimoji="0" lang="en-US" sz="900" b="0" i="0" u="none" strike="noStrike" cap="none" normalizeH="0" baseline="0" dirty="0" err="1" smtClean="0">
                <a:ln>
                  <a:noFill/>
                </a:ln>
                <a:solidFill>
                  <a:schemeClr val="tx1"/>
                </a:solidFill>
                <a:effectLst/>
                <a:latin typeface="Arial" pitchFamily="34" charset="0"/>
                <a:ea typeface="Times New Roman" pitchFamily="18" charset="0"/>
                <a:cs typeface="Angsana New" pitchFamily="18" charset="-34"/>
              </a:rPr>
              <a:t>Acc</a:t>
            </a:r>
            <a:r>
              <a:rPr kumimoji="0" lang="en-US" sz="900" b="0" i="0" u="none" strike="noStrike" cap="none" normalizeH="0" baseline="-30000" dirty="0" err="1" smtClean="0">
                <a:ln>
                  <a:noFill/>
                </a:ln>
                <a:solidFill>
                  <a:schemeClr val="tx1"/>
                </a:solidFill>
                <a:effectLst/>
                <a:latin typeface="Arial" pitchFamily="34" charset="0"/>
                <a:ea typeface="Times New Roman" pitchFamily="18" charset="0"/>
                <a:cs typeface="Angsana New" pitchFamily="18" charset="-34"/>
              </a:rPr>
              <a:t>max</a:t>
            </a: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ngsana New" pitchFamily="18" charset="-34"/>
              </a:rPr>
              <a:t>= 2.778 m/s</a:t>
            </a:r>
            <a:r>
              <a:rPr kumimoji="0" lang="en-US" sz="900" b="0" i="0" u="none" strike="noStrike" cap="none" normalizeH="0" baseline="30000" dirty="0" smtClean="0">
                <a:ln>
                  <a:noFill/>
                </a:ln>
                <a:solidFill>
                  <a:schemeClr val="tx1"/>
                </a:solidFill>
                <a:effectLst/>
                <a:latin typeface="Arial" pitchFamily="34" charset="0"/>
                <a:ea typeface="Times New Roman" pitchFamily="18" charset="0"/>
                <a:cs typeface="Angsana New" pitchFamily="18" charset="-34"/>
              </a:rPr>
              <a:t>2</a:t>
            </a: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ngsana New" pitchFamily="18" charset="-34"/>
              </a:rPr>
              <a:t>; </a:t>
            </a:r>
            <a:r>
              <a:rPr kumimoji="0" lang="en-US" sz="900" b="0" i="0" u="none" strike="noStrike" cap="none" normalizeH="0" baseline="0" dirty="0" err="1" smtClean="0">
                <a:ln>
                  <a:noFill/>
                </a:ln>
                <a:solidFill>
                  <a:schemeClr val="tx1"/>
                </a:solidFill>
                <a:effectLst/>
                <a:latin typeface="Arial" pitchFamily="34" charset="0"/>
                <a:ea typeface="Times New Roman" pitchFamily="18" charset="0"/>
                <a:cs typeface="Angsana New" pitchFamily="18" charset="-34"/>
              </a:rPr>
              <a:t>Dec</a:t>
            </a:r>
            <a:r>
              <a:rPr kumimoji="0" lang="en-US" sz="900" b="0" i="0" u="none" strike="noStrike" cap="none" normalizeH="0" baseline="-30000" dirty="0" err="1" smtClean="0">
                <a:ln>
                  <a:noFill/>
                </a:ln>
                <a:solidFill>
                  <a:schemeClr val="tx1"/>
                </a:solidFill>
                <a:effectLst/>
                <a:latin typeface="Arial" pitchFamily="34" charset="0"/>
                <a:ea typeface="Times New Roman" pitchFamily="18" charset="0"/>
                <a:cs typeface="Angsana New" pitchFamily="18" charset="-34"/>
              </a:rPr>
              <a:t>max</a:t>
            </a: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ngsana New" pitchFamily="18" charset="-34"/>
              </a:rPr>
              <a:t>= -2.787 m/s</a:t>
            </a:r>
            <a:r>
              <a:rPr kumimoji="0" lang="en-US" sz="900" b="0" i="0" u="none" strike="noStrike" cap="none" normalizeH="0" baseline="30000" dirty="0" smtClean="0">
                <a:ln>
                  <a:noFill/>
                </a:ln>
                <a:solidFill>
                  <a:schemeClr val="tx1"/>
                </a:solidFill>
                <a:effectLst/>
                <a:latin typeface="Arial" pitchFamily="34" charset="0"/>
                <a:ea typeface="Times New Roman" pitchFamily="18" charset="0"/>
                <a:cs typeface="Angsana New" pitchFamily="18" charset="-34"/>
              </a:rPr>
              <a:t>2</a:t>
            </a: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ngsana New" pitchFamily="18" charset="-34"/>
              </a:rPr>
              <a:t>; length = 1,164 s; distance= 8.113km</a:t>
            </a:r>
            <a:endParaRPr kumimoji="0" lang="en-US" sz="2400" b="0" i="0" u="none" strike="noStrike" cap="none" normalizeH="0" baseline="0" dirty="0" smtClean="0">
              <a:ln>
                <a:noFill/>
              </a:ln>
              <a:solidFill>
                <a:schemeClr val="tx1"/>
              </a:solidFill>
              <a:effectLst/>
              <a:latin typeface="Arial" pitchFamily="34" charset="0"/>
              <a:cs typeface="Angsana New" pitchFamily="18" charset="-34"/>
            </a:endParaRPr>
          </a:p>
        </p:txBody>
      </p:sp>
      <p:sp>
        <p:nvSpPr>
          <p:cNvPr id="112641" name="Rectangle 1"/>
          <p:cNvSpPr>
            <a:spLocks noChangeArrowheads="1"/>
          </p:cNvSpPr>
          <p:nvPr/>
        </p:nvSpPr>
        <p:spPr bwMode="auto">
          <a:xfrm>
            <a:off x="251520" y="5959735"/>
            <a:ext cx="453650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
                <a:srgbClr val="C00000"/>
              </a:buClr>
              <a:buSzTx/>
              <a:buFont typeface="Arial" pitchFamily="34" charset="0"/>
              <a:buChar char="•"/>
              <a:tabLst/>
            </a:pPr>
            <a:r>
              <a:rPr kumimoji="0" lang="en-US" sz="1400" b="0" i="0" u="none" strike="noStrike" cap="none" normalizeH="0" baseline="0" dirty="0" smtClean="0">
                <a:ln>
                  <a:noFill/>
                </a:ln>
                <a:solidFill>
                  <a:srgbClr val="0D0D0D"/>
                </a:solidFill>
                <a:effectLst/>
                <a:latin typeface="Arial" pitchFamily="34" charset="0"/>
                <a:ea typeface="Times New Roman" pitchFamily="18" charset="0"/>
                <a:cs typeface="Angsana New" pitchFamily="18" charset="-34"/>
              </a:rPr>
              <a:t> </a:t>
            </a:r>
            <a:r>
              <a:rPr lang="en-US" sz="1400" dirty="0" smtClean="0">
                <a:solidFill>
                  <a:srgbClr val="0D0D0D"/>
                </a:solidFill>
                <a:ea typeface="Times New Roman" pitchFamily="18" charset="0"/>
              </a:rPr>
              <a:t>D</a:t>
            </a:r>
            <a:r>
              <a:rPr kumimoji="0" lang="en-US" sz="1400" b="0" i="0" u="none" strike="noStrike" cap="none" normalizeH="0" baseline="0" dirty="0" smtClean="0">
                <a:ln>
                  <a:noFill/>
                </a:ln>
                <a:solidFill>
                  <a:srgbClr val="0D0D0D"/>
                </a:solidFill>
                <a:effectLst/>
                <a:latin typeface="Arial" pitchFamily="34" charset="0"/>
                <a:ea typeface="Times New Roman" pitchFamily="18" charset="0"/>
                <a:cs typeface="Angsana New" pitchFamily="18" charset="-34"/>
              </a:rPr>
              <a:t>riving cycle of MC in KKC is rather different from the driving cycles of Bangkok and other cities.</a:t>
            </a:r>
            <a:endParaRPr kumimoji="0" lang="en-US" sz="4400" b="0" i="0" u="none" strike="noStrike" cap="none" normalizeH="0" baseline="0" dirty="0" smtClean="0">
              <a:ln>
                <a:noFill/>
              </a:ln>
              <a:solidFill>
                <a:schemeClr val="tx1"/>
              </a:solidFill>
              <a:effectLst/>
              <a:latin typeface="Arial" pitchFamily="34" charset="0"/>
              <a:cs typeface="Angsana New" pitchFamily="18" charset="-3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435280" cy="635670"/>
          </a:xfrm>
        </p:spPr>
        <p:style>
          <a:lnRef idx="1">
            <a:schemeClr val="accent1"/>
          </a:lnRef>
          <a:fillRef idx="2">
            <a:schemeClr val="accent1"/>
          </a:fillRef>
          <a:effectRef idx="1">
            <a:schemeClr val="accent1"/>
          </a:effectRef>
          <a:fontRef idx="minor">
            <a:schemeClr val="dk1"/>
          </a:fontRef>
        </p:style>
        <p:txBody>
          <a:bodyPr/>
          <a:lstStyle/>
          <a:p>
            <a:pPr algn="ctr"/>
            <a:r>
              <a:rPr lang="en-US" sz="2800" dirty="0" smtClean="0">
                <a:solidFill>
                  <a:srgbClr val="FF0000"/>
                </a:solidFill>
              </a:rPr>
              <a:t>Emission Factors and Emission Rates Development</a:t>
            </a:r>
            <a:endParaRPr lang="th-TH" sz="2800" dirty="0">
              <a:solidFill>
                <a:srgbClr val="FF0000"/>
              </a:solidFill>
            </a:endParaRPr>
          </a:p>
        </p:txBody>
      </p:sp>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14</a:t>
            </a:fld>
            <a:endParaRPr lang="th-TH"/>
          </a:p>
        </p:txBody>
      </p:sp>
      <p:graphicFrame>
        <p:nvGraphicFramePr>
          <p:cNvPr id="7" name="Table 6"/>
          <p:cNvGraphicFramePr>
            <a:graphicFrameLocks noGrp="1"/>
          </p:cNvGraphicFramePr>
          <p:nvPr/>
        </p:nvGraphicFramePr>
        <p:xfrm>
          <a:off x="785787" y="5143513"/>
          <a:ext cx="5500726" cy="1552345"/>
        </p:xfrm>
        <a:graphic>
          <a:graphicData uri="http://schemas.openxmlformats.org/drawingml/2006/table">
            <a:tbl>
              <a:tblPr>
                <a:tableStyleId>{284E427A-3D55-4303-BF80-6455036E1DE7}</a:tableStyleId>
              </a:tblPr>
              <a:tblGrid>
                <a:gridCol w="4660163"/>
                <a:gridCol w="840563"/>
              </a:tblGrid>
              <a:tr h="233877">
                <a:tc>
                  <a:txBody>
                    <a:bodyPr/>
                    <a:lstStyle/>
                    <a:p>
                      <a:pPr algn="ctr">
                        <a:lnSpc>
                          <a:spcPct val="115000"/>
                        </a:lnSpc>
                        <a:spcAft>
                          <a:spcPts val="0"/>
                        </a:spcAft>
                      </a:pPr>
                      <a:r>
                        <a:rPr lang="en-US" sz="1200" b="1" dirty="0" smtClean="0"/>
                        <a:t>Emissions</a:t>
                      </a:r>
                      <a:r>
                        <a:rPr lang="en-US" sz="1200" b="1" baseline="0" dirty="0" smtClean="0"/>
                        <a:t> Rate of MC</a:t>
                      </a:r>
                      <a:endParaRPr lang="en-US" sz="1200" b="1" dirty="0">
                        <a:latin typeface="Times New Roman" pitchFamily="18" charset="0"/>
                        <a:ea typeface="Calibri"/>
                        <a:cs typeface="Times New Roman" pitchFamily="18" charset="0"/>
                      </a:endParaRPr>
                    </a:p>
                  </a:txBody>
                  <a:tcPr marL="66108" marR="66108" marT="0" marB="0" anchor="ctr"/>
                </a:tc>
                <a:tc>
                  <a:txBody>
                    <a:bodyPr/>
                    <a:lstStyle/>
                    <a:p>
                      <a:pPr algn="ctr">
                        <a:lnSpc>
                          <a:spcPct val="115000"/>
                        </a:lnSpc>
                        <a:spcAft>
                          <a:spcPts val="0"/>
                        </a:spcAft>
                      </a:pPr>
                      <a:r>
                        <a:rPr lang="en-US" sz="1200" b="1" dirty="0" smtClean="0"/>
                        <a:t>R</a:t>
                      </a:r>
                      <a:r>
                        <a:rPr lang="en-US" sz="1200" b="1" baseline="30000" dirty="0" smtClean="0"/>
                        <a:t>2</a:t>
                      </a:r>
                      <a:endParaRPr lang="en-US" sz="1200" b="1" baseline="30000" dirty="0">
                        <a:latin typeface="Times New Roman" pitchFamily="18" charset="0"/>
                        <a:ea typeface="Calibri"/>
                        <a:cs typeface="Times New Roman" pitchFamily="18" charset="0"/>
                      </a:endParaRPr>
                    </a:p>
                  </a:txBody>
                  <a:tcPr marL="66108" marR="66108" marT="0" marB="0" anchor="ctr"/>
                </a:tc>
              </a:tr>
              <a:tr h="329617">
                <a:tc>
                  <a:txBody>
                    <a:bodyPr/>
                    <a:lstStyle/>
                    <a:p>
                      <a:pPr>
                        <a:lnSpc>
                          <a:spcPct val="115000"/>
                        </a:lnSpc>
                        <a:spcAft>
                          <a:spcPts val="0"/>
                        </a:spcAft>
                      </a:pPr>
                      <a:r>
                        <a:rPr lang="pl-PL" sz="1200" b="1" dirty="0" smtClean="0"/>
                        <a:t>(</a:t>
                      </a:r>
                      <a:r>
                        <a:rPr lang="en-US" sz="1200" b="1" dirty="0" smtClean="0"/>
                        <a:t>EMR</a:t>
                      </a:r>
                      <a:r>
                        <a:rPr lang="pl-PL" sz="1200" b="1" baseline="-25000" dirty="0" smtClean="0"/>
                        <a:t>CO</a:t>
                      </a:r>
                      <a:r>
                        <a:rPr lang="th-TH" sz="1200" b="1" baseline="0" dirty="0" smtClean="0"/>
                        <a:t>)</a:t>
                      </a:r>
                      <a:r>
                        <a:rPr lang="en-US" sz="1200" b="1" baseline="0" dirty="0" smtClean="0"/>
                        <a:t>(g/s)</a:t>
                      </a:r>
                      <a:r>
                        <a:rPr lang="pl-PL" sz="1200" b="1" dirty="0" smtClean="0"/>
                        <a:t> = </a:t>
                      </a:r>
                      <a:r>
                        <a:rPr lang="en-US" sz="1200" b="1" dirty="0" smtClean="0"/>
                        <a:t>0.101-</a:t>
                      </a:r>
                      <a:r>
                        <a:rPr lang="en-US" sz="1200" b="1" baseline="0" dirty="0" smtClean="0"/>
                        <a:t> 0.002</a:t>
                      </a:r>
                      <a:r>
                        <a:rPr lang="pl-PL" sz="1200" b="1" dirty="0" smtClean="0"/>
                        <a:t>u (km/hr) + </a:t>
                      </a:r>
                      <a:r>
                        <a:rPr lang="en-US" sz="1200" b="1" dirty="0" smtClean="0"/>
                        <a:t>0.449</a:t>
                      </a:r>
                      <a:r>
                        <a:rPr lang="pl-PL" sz="1200" b="1" dirty="0" smtClean="0"/>
                        <a:t>a (m/s</a:t>
                      </a:r>
                      <a:r>
                        <a:rPr lang="pl-PL" sz="1200" b="1" baseline="30000" dirty="0" smtClean="0"/>
                        <a:t>2</a:t>
                      </a:r>
                      <a:r>
                        <a:rPr lang="pl-PL" sz="1200" b="1" dirty="0" smtClean="0"/>
                        <a:t>)</a:t>
                      </a:r>
                    </a:p>
                  </a:txBody>
                  <a:tcPr marL="66108" marR="66108" marT="0" marB="0" anchor="ctr"/>
                </a:tc>
                <a:tc>
                  <a:txBody>
                    <a:bodyPr/>
                    <a:lstStyle/>
                    <a:p>
                      <a:pPr algn="ctr">
                        <a:lnSpc>
                          <a:spcPct val="115000"/>
                        </a:lnSpc>
                        <a:spcAft>
                          <a:spcPts val="0"/>
                        </a:spcAft>
                      </a:pPr>
                      <a:r>
                        <a:rPr lang="en-US" sz="1200" b="1" dirty="0" smtClean="0"/>
                        <a:t>0.571</a:t>
                      </a:r>
                      <a:endParaRPr lang="en-US" sz="1200" b="1" dirty="0"/>
                    </a:p>
                  </a:txBody>
                  <a:tcPr marL="66108" marR="66108" marT="0" marB="0" anchor="ctr"/>
                </a:tc>
              </a:tr>
              <a:tr h="329617">
                <a:tc>
                  <a:txBody>
                    <a:bodyPr/>
                    <a:lstStyle/>
                    <a:p>
                      <a:pPr>
                        <a:lnSpc>
                          <a:spcPct val="115000"/>
                        </a:lnSpc>
                        <a:spcAft>
                          <a:spcPts val="0"/>
                        </a:spcAft>
                      </a:pPr>
                      <a:r>
                        <a:rPr lang="pl-PL" sz="1200" b="1" dirty="0" smtClean="0"/>
                        <a:t>(</a:t>
                      </a:r>
                      <a:r>
                        <a:rPr lang="en-US" sz="1200" b="1" dirty="0" smtClean="0"/>
                        <a:t>EMR</a:t>
                      </a:r>
                      <a:r>
                        <a:rPr lang="pl-PL" sz="1200" b="1" baseline="-25000" dirty="0" smtClean="0"/>
                        <a:t>CO2</a:t>
                      </a:r>
                      <a:r>
                        <a:rPr lang="th-TH" sz="1200" b="1" baseline="0" dirty="0" smtClean="0"/>
                        <a:t>)</a:t>
                      </a:r>
                      <a:r>
                        <a:rPr lang="en-US" sz="1200" b="1" baseline="0" dirty="0" smtClean="0"/>
                        <a:t>(g/s)</a:t>
                      </a:r>
                      <a:r>
                        <a:rPr lang="pl-PL" sz="1200" b="1" dirty="0" smtClean="0"/>
                        <a:t> = </a:t>
                      </a:r>
                      <a:r>
                        <a:rPr lang="en-US" sz="1200" b="1" dirty="0" smtClean="0"/>
                        <a:t>0.269</a:t>
                      </a:r>
                      <a:r>
                        <a:rPr lang="pl-PL" sz="1200" b="1" dirty="0" smtClean="0"/>
                        <a:t> + </a:t>
                      </a:r>
                      <a:r>
                        <a:rPr lang="en-US" sz="1200" b="1" dirty="0" smtClean="0"/>
                        <a:t>0.005</a:t>
                      </a:r>
                      <a:r>
                        <a:rPr lang="pl-PL" sz="1200" b="1" dirty="0" smtClean="0"/>
                        <a:t>u (km/hr) </a:t>
                      </a:r>
                      <a:r>
                        <a:rPr lang="en-US" sz="1200" b="1" dirty="0" smtClean="0"/>
                        <a:t>-</a:t>
                      </a:r>
                      <a:r>
                        <a:rPr lang="pl-PL" sz="1200" b="1" dirty="0" smtClean="0"/>
                        <a:t> 0.</a:t>
                      </a:r>
                      <a:r>
                        <a:rPr lang="en-US" sz="1200" b="1" dirty="0" smtClean="0"/>
                        <a:t>548</a:t>
                      </a:r>
                      <a:r>
                        <a:rPr lang="pl-PL" sz="1200" b="1" dirty="0" smtClean="0"/>
                        <a:t>a (m/s</a:t>
                      </a:r>
                      <a:r>
                        <a:rPr lang="pl-PL" sz="1200" b="1" baseline="30000" dirty="0" smtClean="0"/>
                        <a:t>2</a:t>
                      </a:r>
                      <a:r>
                        <a:rPr lang="pl-PL" sz="1200" b="1" dirty="0" smtClean="0"/>
                        <a:t>)</a:t>
                      </a:r>
                    </a:p>
                  </a:txBody>
                  <a:tcPr marL="66108" marR="66108" marT="0" marB="0" anchor="ctr"/>
                </a:tc>
                <a:tc>
                  <a:txBody>
                    <a:bodyPr/>
                    <a:lstStyle/>
                    <a:p>
                      <a:pPr algn="ctr">
                        <a:lnSpc>
                          <a:spcPct val="115000"/>
                        </a:lnSpc>
                        <a:spcAft>
                          <a:spcPts val="0"/>
                        </a:spcAft>
                      </a:pPr>
                      <a:r>
                        <a:rPr lang="en-US" sz="1200" b="1" dirty="0" smtClean="0"/>
                        <a:t>0.961</a:t>
                      </a:r>
                      <a:endParaRPr lang="en-US" sz="1200" b="1" dirty="0"/>
                    </a:p>
                  </a:txBody>
                  <a:tcPr marL="66108" marR="66108" marT="0" marB="0" anchor="ctr"/>
                </a:tc>
              </a:tr>
              <a:tr h="329617">
                <a:tc>
                  <a:txBody>
                    <a:bodyPr/>
                    <a:lstStyle/>
                    <a:p>
                      <a:pPr>
                        <a:lnSpc>
                          <a:spcPct val="115000"/>
                        </a:lnSpc>
                        <a:spcAft>
                          <a:spcPts val="0"/>
                        </a:spcAft>
                      </a:pPr>
                      <a:r>
                        <a:rPr lang="pl-PL" sz="1200" b="1" dirty="0" smtClean="0"/>
                        <a:t>(</a:t>
                      </a:r>
                      <a:r>
                        <a:rPr lang="en-US" sz="1200" b="1" dirty="0" smtClean="0"/>
                        <a:t>EMR</a:t>
                      </a:r>
                      <a:r>
                        <a:rPr lang="en-US" sz="1200" b="1" baseline="-25000" dirty="0" smtClean="0"/>
                        <a:t>HC</a:t>
                      </a:r>
                      <a:r>
                        <a:rPr lang="en-US" sz="1200" b="1" baseline="0" dirty="0" smtClean="0"/>
                        <a:t>)</a:t>
                      </a:r>
                      <a:r>
                        <a:rPr lang="en-US" sz="1200" b="1" dirty="0" smtClean="0"/>
                        <a:t>(g/s)</a:t>
                      </a:r>
                      <a:r>
                        <a:rPr lang="pl-PL" sz="1200" b="1" dirty="0" smtClean="0"/>
                        <a:t>= </a:t>
                      </a:r>
                      <a:r>
                        <a:rPr lang="en-US" sz="1200" b="1" dirty="0" smtClean="0"/>
                        <a:t>0.005</a:t>
                      </a:r>
                      <a:r>
                        <a:rPr lang="pl-PL" sz="1200" b="1" dirty="0" smtClean="0"/>
                        <a:t> </a:t>
                      </a:r>
                      <a:r>
                        <a:rPr lang="en-US" sz="1200" b="1" dirty="0" smtClean="0"/>
                        <a:t>-</a:t>
                      </a:r>
                      <a:r>
                        <a:rPr lang="pl-PL" sz="1200" b="1" dirty="0" smtClean="0"/>
                        <a:t> 0.0</a:t>
                      </a:r>
                      <a:r>
                        <a:rPr lang="en-US" sz="1200" b="1" dirty="0" smtClean="0"/>
                        <a:t>0099</a:t>
                      </a:r>
                      <a:r>
                        <a:rPr lang="pl-PL" sz="1200" b="1" dirty="0" smtClean="0"/>
                        <a:t>u (km/hr)  + 0.</a:t>
                      </a:r>
                      <a:r>
                        <a:rPr lang="en-US" sz="1200" b="1" dirty="0" smtClean="0"/>
                        <a:t>014a</a:t>
                      </a:r>
                      <a:r>
                        <a:rPr lang="pl-PL" sz="1200" b="1" dirty="0" smtClean="0"/>
                        <a:t> (m/s</a:t>
                      </a:r>
                      <a:r>
                        <a:rPr lang="pl-PL" sz="1200" b="1" baseline="30000" dirty="0" smtClean="0"/>
                        <a:t>2</a:t>
                      </a:r>
                      <a:r>
                        <a:rPr lang="pl-PL" sz="1200" b="1" dirty="0" smtClean="0"/>
                        <a:t>)</a:t>
                      </a:r>
                    </a:p>
                  </a:txBody>
                  <a:tcPr marL="66108" marR="66108" marT="0" marB="0" anchor="ctr"/>
                </a:tc>
                <a:tc>
                  <a:txBody>
                    <a:bodyPr/>
                    <a:lstStyle/>
                    <a:p>
                      <a:pPr algn="ctr">
                        <a:lnSpc>
                          <a:spcPct val="115000"/>
                        </a:lnSpc>
                        <a:spcAft>
                          <a:spcPts val="0"/>
                        </a:spcAft>
                      </a:pPr>
                      <a:r>
                        <a:rPr lang="en-US" sz="1200" b="1" dirty="0" smtClean="0"/>
                        <a:t>0.811</a:t>
                      </a:r>
                    </a:p>
                  </a:txBody>
                  <a:tcPr marL="66108" marR="66108" marT="0" marB="0" anchor="ctr"/>
                </a:tc>
              </a:tr>
              <a:tr h="329617">
                <a:tc>
                  <a:txBody>
                    <a:bodyPr/>
                    <a:lstStyle/>
                    <a:p>
                      <a:pPr>
                        <a:lnSpc>
                          <a:spcPct val="115000"/>
                        </a:lnSpc>
                        <a:spcAft>
                          <a:spcPts val="0"/>
                        </a:spcAft>
                      </a:pPr>
                      <a:r>
                        <a:rPr lang="pl-PL" sz="1200" b="1" dirty="0" smtClean="0"/>
                        <a:t>(</a:t>
                      </a:r>
                      <a:r>
                        <a:rPr lang="en-US" sz="1200" b="1" dirty="0" smtClean="0"/>
                        <a:t>EMR</a:t>
                      </a:r>
                      <a:r>
                        <a:rPr lang="pl-PL" sz="1200" b="1" baseline="-25000" dirty="0" smtClean="0"/>
                        <a:t>NOx</a:t>
                      </a:r>
                      <a:r>
                        <a:rPr lang="en-US" sz="1200" b="1" baseline="0" dirty="0" smtClean="0"/>
                        <a:t>)</a:t>
                      </a:r>
                      <a:r>
                        <a:rPr lang="en-US" sz="1200" b="1" dirty="0" smtClean="0"/>
                        <a:t>(g/s)</a:t>
                      </a:r>
                      <a:r>
                        <a:rPr lang="pl-PL" sz="1200" b="1" dirty="0" smtClean="0"/>
                        <a:t>= - 0.0</a:t>
                      </a:r>
                      <a:r>
                        <a:rPr lang="en-US" sz="1200" b="1" dirty="0" smtClean="0"/>
                        <a:t>01</a:t>
                      </a:r>
                      <a:r>
                        <a:rPr lang="pl-PL" sz="1200" b="1" dirty="0" smtClean="0"/>
                        <a:t> + 0.0</a:t>
                      </a:r>
                      <a:r>
                        <a:rPr lang="en-US" sz="1200" b="1" dirty="0" smtClean="0"/>
                        <a:t>0088</a:t>
                      </a:r>
                      <a:r>
                        <a:rPr lang="pl-PL" sz="1200" b="1" dirty="0" smtClean="0"/>
                        <a:t>u (km/hr)  </a:t>
                      </a:r>
                      <a:r>
                        <a:rPr lang="en-US" sz="1200" b="1" dirty="0" smtClean="0"/>
                        <a:t>-</a:t>
                      </a:r>
                      <a:r>
                        <a:rPr lang="pl-PL" sz="1200" b="1" dirty="0" smtClean="0"/>
                        <a:t> 0.</a:t>
                      </a:r>
                      <a:r>
                        <a:rPr lang="en-US" sz="1200" b="1" dirty="0" smtClean="0"/>
                        <a:t>015</a:t>
                      </a:r>
                      <a:r>
                        <a:rPr lang="pl-PL" sz="1200" b="1" dirty="0" smtClean="0"/>
                        <a:t>a (m/s</a:t>
                      </a:r>
                      <a:r>
                        <a:rPr lang="pl-PL" sz="1200" b="1" baseline="30000" dirty="0" smtClean="0"/>
                        <a:t>2</a:t>
                      </a:r>
                      <a:r>
                        <a:rPr lang="pl-PL" sz="1200" b="1" dirty="0" smtClean="0"/>
                        <a:t>)</a:t>
                      </a:r>
                    </a:p>
                  </a:txBody>
                  <a:tcPr marL="66108" marR="66108" marT="0" marB="0" anchor="ctr"/>
                </a:tc>
                <a:tc>
                  <a:txBody>
                    <a:bodyPr/>
                    <a:lstStyle/>
                    <a:p>
                      <a:pPr algn="ctr">
                        <a:lnSpc>
                          <a:spcPct val="115000"/>
                        </a:lnSpc>
                        <a:spcAft>
                          <a:spcPts val="0"/>
                        </a:spcAft>
                      </a:pPr>
                      <a:r>
                        <a:rPr lang="en-US" sz="1200" b="1" dirty="0" smtClean="0"/>
                        <a:t>0.931</a:t>
                      </a:r>
                    </a:p>
                  </a:txBody>
                  <a:tcPr marL="66108" marR="66108" marT="0" marB="0" anchor="ctr"/>
                </a:tc>
              </a:tr>
            </a:tbl>
          </a:graphicData>
        </a:graphic>
      </p:graphicFrame>
      <p:sp>
        <p:nvSpPr>
          <p:cNvPr id="8" name="TextBox 7"/>
          <p:cNvSpPr txBox="1"/>
          <p:nvPr/>
        </p:nvSpPr>
        <p:spPr>
          <a:xfrm>
            <a:off x="6572264" y="5643578"/>
            <a:ext cx="2376264" cy="830997"/>
          </a:xfrm>
          <a:prstGeom prst="rect">
            <a:avLst/>
          </a:prstGeom>
          <a:noFill/>
        </p:spPr>
        <p:txBody>
          <a:bodyPr wrap="square" rtlCol="0">
            <a:spAutoFit/>
          </a:bodyPr>
          <a:lstStyle/>
          <a:p>
            <a:r>
              <a:rPr lang="en-US" sz="1200" dirty="0" smtClean="0"/>
              <a:t>Where as </a:t>
            </a:r>
          </a:p>
          <a:p>
            <a:r>
              <a:rPr lang="en-US" sz="1200" dirty="0" smtClean="0"/>
              <a:t>EMR = Emission Rate, g/s</a:t>
            </a:r>
          </a:p>
          <a:p>
            <a:r>
              <a:rPr lang="en-US" sz="1200" dirty="0" smtClean="0"/>
              <a:t>u = Instantaneous Speed, </a:t>
            </a:r>
            <a:r>
              <a:rPr lang="en-US" sz="1200" dirty="0" err="1" smtClean="0"/>
              <a:t>kph</a:t>
            </a:r>
            <a:endParaRPr lang="en-US" sz="1200" dirty="0" smtClean="0"/>
          </a:p>
          <a:p>
            <a:r>
              <a:rPr lang="en-US" sz="1200" dirty="0" smtClean="0"/>
              <a:t>a = Acceleration Rate, m/s</a:t>
            </a:r>
            <a:r>
              <a:rPr lang="en-US" sz="1200" baseline="30000" dirty="0" smtClean="0"/>
              <a:t>2</a:t>
            </a:r>
            <a:r>
              <a:rPr lang="en-US" sz="1200" dirty="0" smtClean="0"/>
              <a:t> </a:t>
            </a:r>
            <a:endParaRPr lang="th-TH" sz="1200" dirty="0"/>
          </a:p>
        </p:txBody>
      </p:sp>
      <p:pic>
        <p:nvPicPr>
          <p:cNvPr id="24" name="Picture 23" descr="MC em.emf"/>
          <p:cNvPicPr>
            <a:picLocks noChangeAspect="1"/>
          </p:cNvPicPr>
          <p:nvPr/>
        </p:nvPicPr>
        <p:blipFill>
          <a:blip r:embed="rId3" cstate="print"/>
          <a:stretch>
            <a:fillRect/>
          </a:stretch>
        </p:blipFill>
        <p:spPr>
          <a:xfrm>
            <a:off x="775715" y="857232"/>
            <a:ext cx="7592570" cy="42862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424936" cy="635670"/>
          </a:xfrm>
        </p:spPr>
        <p:style>
          <a:lnRef idx="1">
            <a:schemeClr val="accent1"/>
          </a:lnRef>
          <a:fillRef idx="2">
            <a:schemeClr val="accent1"/>
          </a:fillRef>
          <a:effectRef idx="1">
            <a:schemeClr val="accent1"/>
          </a:effectRef>
          <a:fontRef idx="minor">
            <a:schemeClr val="dk1"/>
          </a:fontRef>
        </p:style>
        <p:txBody>
          <a:bodyPr/>
          <a:lstStyle/>
          <a:p>
            <a:pPr algn="ctr"/>
            <a:r>
              <a:rPr lang="en-US" sz="2800" dirty="0" smtClean="0">
                <a:solidFill>
                  <a:srgbClr val="FF0000"/>
                </a:solidFill>
              </a:rPr>
              <a:t>Fuel Consumption Factor and Rate Development</a:t>
            </a:r>
            <a:endParaRPr lang="th-TH" sz="2800" dirty="0">
              <a:solidFill>
                <a:srgbClr val="FF0000"/>
              </a:solidFill>
            </a:endParaRPr>
          </a:p>
        </p:txBody>
      </p:sp>
      <p:sp>
        <p:nvSpPr>
          <p:cNvPr id="5" name="Slide Number Placeholder 4"/>
          <p:cNvSpPr>
            <a:spLocks noGrp="1"/>
          </p:cNvSpPr>
          <p:nvPr>
            <p:ph type="sldNum" sz="quarter" idx="12"/>
          </p:nvPr>
        </p:nvSpPr>
        <p:spPr/>
        <p:txBody>
          <a:bodyPr/>
          <a:lstStyle/>
          <a:p>
            <a:pPr>
              <a:defRPr/>
            </a:pPr>
            <a:fld id="{9AAE4C12-3E67-453A-9A26-B967234C09C7}" type="slidenum">
              <a:rPr lang="th-TH" sz="1800" smtClean="0"/>
              <a:pPr>
                <a:defRPr/>
              </a:pPr>
              <a:t>15</a:t>
            </a:fld>
            <a:endParaRPr lang="th-TH" sz="1800"/>
          </a:p>
        </p:txBody>
      </p:sp>
      <p:graphicFrame>
        <p:nvGraphicFramePr>
          <p:cNvPr id="6" name="Table 5"/>
          <p:cNvGraphicFramePr>
            <a:graphicFrameLocks noGrp="1"/>
          </p:cNvGraphicFramePr>
          <p:nvPr/>
        </p:nvGraphicFramePr>
        <p:xfrm>
          <a:off x="714348" y="4929198"/>
          <a:ext cx="5500726" cy="563494"/>
        </p:xfrm>
        <a:graphic>
          <a:graphicData uri="http://schemas.openxmlformats.org/drawingml/2006/table">
            <a:tbl>
              <a:tblPr>
                <a:tableStyleId>{284E427A-3D55-4303-BF80-6455036E1DE7}</a:tableStyleId>
              </a:tblPr>
              <a:tblGrid>
                <a:gridCol w="4660163"/>
                <a:gridCol w="840563"/>
              </a:tblGrid>
              <a:tr h="233877">
                <a:tc>
                  <a:txBody>
                    <a:bodyPr/>
                    <a:lstStyle/>
                    <a:p>
                      <a:pPr algn="ctr">
                        <a:lnSpc>
                          <a:spcPct val="115000"/>
                        </a:lnSpc>
                        <a:spcAft>
                          <a:spcPts val="0"/>
                        </a:spcAft>
                      </a:pPr>
                      <a:r>
                        <a:rPr lang="en-US" sz="1200" b="1" dirty="0" smtClean="0"/>
                        <a:t>Fuel Consumption rate model</a:t>
                      </a:r>
                      <a:endParaRPr lang="en-US" sz="1200" b="1" dirty="0">
                        <a:latin typeface="Times New Roman" pitchFamily="18" charset="0"/>
                        <a:ea typeface="Calibri"/>
                        <a:cs typeface="Times New Roman" pitchFamily="18" charset="0"/>
                      </a:endParaRPr>
                    </a:p>
                  </a:txBody>
                  <a:tcPr marL="66108" marR="66108" marT="0" marB="0" anchor="ctr"/>
                </a:tc>
                <a:tc>
                  <a:txBody>
                    <a:bodyPr/>
                    <a:lstStyle/>
                    <a:p>
                      <a:pPr algn="ctr">
                        <a:lnSpc>
                          <a:spcPct val="115000"/>
                        </a:lnSpc>
                        <a:spcAft>
                          <a:spcPts val="0"/>
                        </a:spcAft>
                      </a:pPr>
                      <a:r>
                        <a:rPr lang="en-US" sz="1200" b="1" dirty="0" smtClean="0"/>
                        <a:t>R</a:t>
                      </a:r>
                      <a:r>
                        <a:rPr lang="en-US" sz="1200" b="1" baseline="30000" dirty="0" smtClean="0"/>
                        <a:t>2</a:t>
                      </a:r>
                      <a:endParaRPr lang="en-US" sz="1200" b="1" baseline="30000" dirty="0">
                        <a:latin typeface="Times New Roman" pitchFamily="18" charset="0"/>
                        <a:ea typeface="Calibri"/>
                        <a:cs typeface="Times New Roman" pitchFamily="18" charset="0"/>
                      </a:endParaRPr>
                    </a:p>
                  </a:txBody>
                  <a:tcPr marL="66108" marR="66108" marT="0" marB="0" anchor="ctr"/>
                </a:tc>
              </a:tr>
              <a:tr h="329617">
                <a:tc>
                  <a:txBody>
                    <a:bodyPr/>
                    <a:lstStyle/>
                    <a:p>
                      <a:pPr>
                        <a:lnSpc>
                          <a:spcPct val="115000"/>
                        </a:lnSpc>
                        <a:spcAft>
                          <a:spcPts val="0"/>
                        </a:spcAft>
                      </a:pPr>
                      <a:r>
                        <a:rPr lang="pl-PL" sz="1200" b="1" dirty="0" smtClean="0"/>
                        <a:t>(</a:t>
                      </a:r>
                      <a:r>
                        <a:rPr lang="en-US" sz="1200" b="1" dirty="0" smtClean="0"/>
                        <a:t>FR</a:t>
                      </a:r>
                      <a:r>
                        <a:rPr lang="pl-PL" sz="1200" b="1" baseline="-25000" dirty="0" smtClean="0"/>
                        <a:t>CO</a:t>
                      </a:r>
                      <a:r>
                        <a:rPr lang="th-TH" sz="1200" b="1" baseline="0" dirty="0" smtClean="0"/>
                        <a:t>)</a:t>
                      </a:r>
                      <a:r>
                        <a:rPr lang="en-US" sz="1200" b="1" baseline="0" dirty="0" smtClean="0"/>
                        <a:t>(ml/s)</a:t>
                      </a:r>
                      <a:r>
                        <a:rPr lang="pl-PL" sz="1200" b="1" dirty="0" smtClean="0"/>
                        <a:t> = </a:t>
                      </a:r>
                      <a:r>
                        <a:rPr lang="en-US" sz="1200" b="1" dirty="0" smtClean="0"/>
                        <a:t>0.131</a:t>
                      </a:r>
                      <a:r>
                        <a:rPr lang="en-US" sz="1200" b="1" baseline="0" dirty="0" smtClean="0"/>
                        <a:t> + 0.0001</a:t>
                      </a:r>
                      <a:r>
                        <a:rPr lang="pl-PL" sz="1200" b="1" dirty="0" smtClean="0"/>
                        <a:t>u (km/hr) + </a:t>
                      </a:r>
                      <a:r>
                        <a:rPr lang="en-US" sz="1200" b="1" dirty="0" smtClean="0"/>
                        <a:t>0.959</a:t>
                      </a:r>
                      <a:r>
                        <a:rPr lang="pl-PL" sz="1200" b="1" dirty="0" smtClean="0"/>
                        <a:t>a (m/s</a:t>
                      </a:r>
                      <a:r>
                        <a:rPr lang="pl-PL" sz="1200" b="1" baseline="30000" dirty="0" smtClean="0"/>
                        <a:t>2</a:t>
                      </a:r>
                      <a:r>
                        <a:rPr lang="pl-PL" sz="1200" b="1" dirty="0" smtClean="0"/>
                        <a:t>)</a:t>
                      </a:r>
                    </a:p>
                  </a:txBody>
                  <a:tcPr marL="66108" marR="66108" marT="0" marB="0" anchor="ctr"/>
                </a:tc>
                <a:tc>
                  <a:txBody>
                    <a:bodyPr/>
                    <a:lstStyle/>
                    <a:p>
                      <a:pPr algn="ctr">
                        <a:lnSpc>
                          <a:spcPct val="115000"/>
                        </a:lnSpc>
                        <a:spcAft>
                          <a:spcPts val="0"/>
                        </a:spcAft>
                      </a:pPr>
                      <a:r>
                        <a:rPr lang="en-US" sz="1200" b="1" dirty="0" smtClean="0"/>
                        <a:t>0.963</a:t>
                      </a:r>
                      <a:endParaRPr lang="en-US" sz="1200" b="1" dirty="0"/>
                    </a:p>
                  </a:txBody>
                  <a:tcPr marL="66108" marR="66108" marT="0" marB="0" anchor="ctr"/>
                </a:tc>
              </a:tr>
            </a:tbl>
          </a:graphicData>
        </a:graphic>
      </p:graphicFrame>
      <p:sp>
        <p:nvSpPr>
          <p:cNvPr id="9" name="TextBox 8"/>
          <p:cNvSpPr txBox="1"/>
          <p:nvPr/>
        </p:nvSpPr>
        <p:spPr>
          <a:xfrm>
            <a:off x="6572264" y="4786322"/>
            <a:ext cx="2376264" cy="830997"/>
          </a:xfrm>
          <a:prstGeom prst="rect">
            <a:avLst/>
          </a:prstGeom>
          <a:noFill/>
        </p:spPr>
        <p:txBody>
          <a:bodyPr wrap="square" rtlCol="0">
            <a:spAutoFit/>
          </a:bodyPr>
          <a:lstStyle/>
          <a:p>
            <a:r>
              <a:rPr lang="en-US" sz="1200" dirty="0" smtClean="0"/>
              <a:t>Where as </a:t>
            </a:r>
          </a:p>
          <a:p>
            <a:r>
              <a:rPr lang="en-US" sz="1200" dirty="0" smtClean="0"/>
              <a:t>FR = Fuel Rate, ml/s</a:t>
            </a:r>
          </a:p>
          <a:p>
            <a:r>
              <a:rPr lang="en-US" sz="1200" dirty="0" smtClean="0"/>
              <a:t>u = Instantaneous Speed, </a:t>
            </a:r>
            <a:r>
              <a:rPr lang="en-US" sz="1200" dirty="0" err="1" smtClean="0"/>
              <a:t>kph</a:t>
            </a:r>
            <a:endParaRPr lang="en-US" sz="1200" dirty="0" smtClean="0"/>
          </a:p>
          <a:p>
            <a:r>
              <a:rPr lang="en-US" sz="1200" dirty="0" smtClean="0"/>
              <a:t>a = Acceleration Rate, m/s</a:t>
            </a:r>
            <a:r>
              <a:rPr lang="en-US" sz="1200" baseline="30000" dirty="0" smtClean="0"/>
              <a:t>2</a:t>
            </a:r>
            <a:r>
              <a:rPr lang="en-US" sz="1200" dirty="0" smtClean="0"/>
              <a:t> </a:t>
            </a:r>
            <a:endParaRPr lang="th-TH" sz="1200" dirty="0"/>
          </a:p>
        </p:txBody>
      </p:sp>
      <p:pic>
        <p:nvPicPr>
          <p:cNvPr id="7" name="Picture 6" descr="Fuel.emf"/>
          <p:cNvPicPr>
            <a:picLocks noChangeAspect="1"/>
          </p:cNvPicPr>
          <p:nvPr/>
        </p:nvPicPr>
        <p:blipFill>
          <a:blip r:embed="rId3" cstate="print"/>
          <a:stretch>
            <a:fillRect/>
          </a:stretch>
        </p:blipFill>
        <p:spPr>
          <a:xfrm>
            <a:off x="1850261" y="1071546"/>
            <a:ext cx="5443479" cy="342082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364088" y="3140968"/>
            <a:ext cx="3600400" cy="3456384"/>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 name="Title 1"/>
          <p:cNvSpPr>
            <a:spLocks noGrp="1"/>
          </p:cNvSpPr>
          <p:nvPr>
            <p:ph type="title"/>
          </p:nvPr>
        </p:nvSpPr>
        <p:spPr>
          <a:xfrm>
            <a:off x="323528" y="188640"/>
            <a:ext cx="8496944" cy="563662"/>
          </a:xfrm>
        </p:spPr>
        <p:style>
          <a:lnRef idx="1">
            <a:schemeClr val="accent1"/>
          </a:lnRef>
          <a:fillRef idx="2">
            <a:schemeClr val="accent1"/>
          </a:fillRef>
          <a:effectRef idx="1">
            <a:schemeClr val="accent1"/>
          </a:effectRef>
          <a:fontRef idx="minor">
            <a:schemeClr val="dk1"/>
          </a:fontRef>
        </p:style>
        <p:txBody>
          <a:bodyPr/>
          <a:lstStyle/>
          <a:p>
            <a:pPr algn="ctr"/>
            <a:r>
              <a:rPr lang="en-US" sz="2800" dirty="0" smtClean="0">
                <a:solidFill>
                  <a:srgbClr val="FF0000"/>
                </a:solidFill>
              </a:rPr>
              <a:t>Conclusion and Next-step Research </a:t>
            </a:r>
            <a:endParaRPr lang="th-TH" sz="2800" dirty="0">
              <a:solidFill>
                <a:srgbClr val="FF0000"/>
              </a:solidFill>
            </a:endParaRPr>
          </a:p>
        </p:txBody>
      </p:sp>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16</a:t>
            </a:fld>
            <a:endParaRPr lang="th-TH"/>
          </a:p>
        </p:txBody>
      </p:sp>
      <p:sp>
        <p:nvSpPr>
          <p:cNvPr id="7" name="Content Placeholder 6"/>
          <p:cNvSpPr>
            <a:spLocks noGrp="1"/>
          </p:cNvSpPr>
          <p:nvPr>
            <p:ph sz="quarter" idx="1"/>
          </p:nvPr>
        </p:nvSpPr>
        <p:spPr>
          <a:xfrm>
            <a:off x="467544" y="5085184"/>
            <a:ext cx="4752528" cy="1584176"/>
          </a:xfrm>
        </p:spPr>
        <p:txBody>
          <a:bodyPr/>
          <a:lstStyle/>
          <a:p>
            <a:r>
              <a:rPr lang="en-US" sz="2000" dirty="0" smtClean="0"/>
              <a:t>Development of Eco-driving cycle</a:t>
            </a:r>
          </a:p>
          <a:p>
            <a:r>
              <a:rPr lang="en-US" sz="2000" dirty="0" smtClean="0"/>
              <a:t>Automatic Eco driving Behavior Guide system in motorcycle for Reduction of Emission and Fuel consumption</a:t>
            </a:r>
            <a:endParaRPr lang="th-TH" sz="2000" dirty="0"/>
          </a:p>
        </p:txBody>
      </p:sp>
      <p:pic>
        <p:nvPicPr>
          <p:cNvPr id="6" name="Picture 1"/>
          <p:cNvPicPr>
            <a:picLocks noChangeAspect="1" noChangeArrowheads="1"/>
          </p:cNvPicPr>
          <p:nvPr/>
        </p:nvPicPr>
        <p:blipFill>
          <a:blip r:embed="rId2" cstate="print"/>
          <a:srcRect/>
          <a:stretch>
            <a:fillRect/>
          </a:stretch>
        </p:blipFill>
        <p:spPr bwMode="auto">
          <a:xfrm>
            <a:off x="5608042" y="3856488"/>
            <a:ext cx="3036528" cy="1614490"/>
          </a:xfrm>
          <a:prstGeom prst="rect">
            <a:avLst/>
          </a:prstGeom>
          <a:noFill/>
          <a:ln w="9525">
            <a:noFill/>
            <a:miter lim="800000"/>
            <a:headEnd/>
            <a:tailEnd/>
          </a:ln>
          <a:effectLst/>
        </p:spPr>
      </p:pic>
      <p:sp>
        <p:nvSpPr>
          <p:cNvPr id="9" name="TextBox 8"/>
          <p:cNvSpPr txBox="1"/>
          <p:nvPr/>
        </p:nvSpPr>
        <p:spPr>
          <a:xfrm>
            <a:off x="5393728" y="5642438"/>
            <a:ext cx="3714776" cy="923330"/>
          </a:xfrm>
          <a:prstGeom prst="rect">
            <a:avLst/>
          </a:prstGeom>
          <a:noFill/>
        </p:spPr>
        <p:txBody>
          <a:bodyPr wrap="square" rtlCol="0">
            <a:spAutoFit/>
          </a:bodyPr>
          <a:lstStyle/>
          <a:p>
            <a:pPr>
              <a:buFont typeface="Arial" pitchFamily="34" charset="0"/>
              <a:buChar char="•"/>
            </a:pPr>
            <a:r>
              <a:rPr lang="th-TH" sz="1800" dirty="0" smtClean="0"/>
              <a:t> </a:t>
            </a:r>
            <a:r>
              <a:rPr lang="en-US" sz="1800" dirty="0" smtClean="0"/>
              <a:t>Green On = Eco Driving mode</a:t>
            </a:r>
          </a:p>
          <a:p>
            <a:pPr>
              <a:buFont typeface="Arial" pitchFamily="34" charset="0"/>
              <a:buChar char="•"/>
            </a:pPr>
            <a:r>
              <a:rPr lang="en-US" sz="1800" dirty="0" smtClean="0"/>
              <a:t> Red On (Right) = Over limit </a:t>
            </a:r>
          </a:p>
          <a:p>
            <a:pPr>
              <a:buFont typeface="Arial" pitchFamily="34" charset="0"/>
              <a:buChar char="•"/>
            </a:pPr>
            <a:r>
              <a:rPr lang="en-US" sz="1800" dirty="0" smtClean="0"/>
              <a:t> Red On (Left) = Under limit </a:t>
            </a:r>
            <a:endParaRPr lang="en-US" sz="1800" dirty="0"/>
          </a:p>
        </p:txBody>
      </p:sp>
      <p:sp>
        <p:nvSpPr>
          <p:cNvPr id="10" name="TextBox 9"/>
          <p:cNvSpPr txBox="1"/>
          <p:nvPr/>
        </p:nvSpPr>
        <p:spPr>
          <a:xfrm>
            <a:off x="5393728" y="3300372"/>
            <a:ext cx="3570760" cy="369332"/>
          </a:xfrm>
          <a:prstGeom prst="rect">
            <a:avLst/>
          </a:prstGeom>
          <a:noFill/>
        </p:spPr>
        <p:txBody>
          <a:bodyPr wrap="square" rtlCol="0" anchor="ctr">
            <a:spAutoFit/>
          </a:bodyPr>
          <a:lstStyle/>
          <a:p>
            <a:pPr algn="ctr"/>
            <a:r>
              <a:rPr lang="en-US" sz="1800" dirty="0" smtClean="0"/>
              <a:t>Eco-driving assistance monitor</a:t>
            </a:r>
            <a:endParaRPr lang="en-US" sz="1800" dirty="0"/>
          </a:p>
        </p:txBody>
      </p:sp>
      <p:sp>
        <p:nvSpPr>
          <p:cNvPr id="13" name="Rectangle 1"/>
          <p:cNvSpPr>
            <a:spLocks noChangeArrowheads="1"/>
          </p:cNvSpPr>
          <p:nvPr/>
        </p:nvSpPr>
        <p:spPr bwMode="auto">
          <a:xfrm>
            <a:off x="323528" y="4427820"/>
            <a:ext cx="2808312" cy="36933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ja-JP" sz="1800" b="1" dirty="0" smtClean="0">
                <a:solidFill>
                  <a:schemeClr val="tx1"/>
                </a:solidFill>
                <a:latin typeface="Arial" pitchFamily="34" charset="0"/>
                <a:ea typeface="MS Mincho" pitchFamily="49" charset="-128"/>
                <a:cs typeface="Arial" pitchFamily="34" charset="0"/>
              </a:rPr>
              <a:t>Next-step Research</a:t>
            </a:r>
            <a:endParaRPr kumimoji="0" lang="en-US" altLang="ja-JP" sz="4400" b="0" i="0" u="none" strike="noStrike" cap="none" normalizeH="0" baseline="0" dirty="0" smtClean="0">
              <a:ln>
                <a:noFill/>
              </a:ln>
              <a:solidFill>
                <a:schemeClr val="tx1"/>
              </a:solidFill>
              <a:effectLst/>
              <a:latin typeface="Arial" pitchFamily="34" charset="0"/>
              <a:cs typeface="Angsana New" pitchFamily="18" charset="-34"/>
            </a:endParaRPr>
          </a:p>
        </p:txBody>
      </p:sp>
      <p:sp>
        <p:nvSpPr>
          <p:cNvPr id="14" name="Rectangle 1"/>
          <p:cNvSpPr>
            <a:spLocks noChangeArrowheads="1"/>
          </p:cNvSpPr>
          <p:nvPr/>
        </p:nvSpPr>
        <p:spPr bwMode="auto">
          <a:xfrm>
            <a:off x="323528" y="908720"/>
            <a:ext cx="2808312" cy="36933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ja-JP" sz="1800" b="1" dirty="0" smtClean="0">
                <a:solidFill>
                  <a:schemeClr val="tx1"/>
                </a:solidFill>
                <a:latin typeface="Arial" pitchFamily="34" charset="0"/>
                <a:ea typeface="MS Mincho" pitchFamily="49" charset="-128"/>
                <a:cs typeface="Arial" pitchFamily="34" charset="0"/>
              </a:rPr>
              <a:t>Conclusion</a:t>
            </a:r>
            <a:endParaRPr kumimoji="0" lang="en-US" altLang="ja-JP" sz="4400" b="0" i="0" u="none" strike="noStrike" cap="none" normalizeH="0" baseline="0" dirty="0" smtClean="0">
              <a:ln>
                <a:noFill/>
              </a:ln>
              <a:solidFill>
                <a:schemeClr val="tx1"/>
              </a:solidFill>
              <a:effectLst/>
              <a:latin typeface="Arial" pitchFamily="34" charset="0"/>
              <a:cs typeface="Angsana New" pitchFamily="18" charset="-34"/>
            </a:endParaRPr>
          </a:p>
        </p:txBody>
      </p:sp>
      <p:sp>
        <p:nvSpPr>
          <p:cNvPr id="15" name="Content Placeholder 6"/>
          <p:cNvSpPr txBox="1">
            <a:spLocks/>
          </p:cNvSpPr>
          <p:nvPr/>
        </p:nvSpPr>
        <p:spPr bwMode="auto">
          <a:xfrm>
            <a:off x="619944" y="1340768"/>
            <a:ext cx="8524056" cy="15841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ts val="575"/>
              </a:spcBef>
              <a:buClr>
                <a:schemeClr val="accent1"/>
              </a:buClr>
              <a:buSzPct val="85000"/>
              <a:buFont typeface="Wingdings 2" pitchFamily="18" charset="2"/>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Mobile </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on-board emissions</a:t>
            </a:r>
            <a:r>
              <a:rPr kumimoji="0" lang="en-US" sz="2000" b="0" i="0" u="none" strike="noStrike" kern="1200" cap="none" spc="0" normalizeH="0" noProof="0" dirty="0" smtClean="0">
                <a:ln>
                  <a:noFill/>
                </a:ln>
                <a:solidFill>
                  <a:schemeClr val="tx1"/>
                </a:solidFill>
                <a:effectLst/>
                <a:uLnTx/>
                <a:uFillTx/>
                <a:latin typeface="+mn-lt"/>
                <a:ea typeface="+mn-ea"/>
                <a:cs typeface="+mn-cs"/>
              </a:rPr>
              <a:t> and fuel consumption </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measuring</a:t>
            </a:r>
            <a:r>
              <a:rPr kumimoji="0" lang="en-US" sz="2000" b="0" i="0" u="none" strike="noStrike" kern="1200" cap="none" spc="0" normalizeH="0" noProof="0" dirty="0" smtClean="0">
                <a:ln>
                  <a:noFill/>
                </a:ln>
                <a:solidFill>
                  <a:schemeClr val="tx1"/>
                </a:solidFill>
                <a:effectLst/>
                <a:uLnTx/>
                <a:uFillTx/>
                <a:latin typeface="+mn-lt"/>
                <a:ea typeface="+mn-ea"/>
                <a:cs typeface="+mn-cs"/>
              </a:rPr>
              <a:t> system was </a:t>
            </a:r>
            <a:r>
              <a:rPr kumimoji="0" lang="en-US" sz="2000" b="0" i="0" u="none" strike="noStrike" kern="1200" cap="none" spc="0" normalizeH="0" noProof="0" dirty="0" smtClean="0">
                <a:ln>
                  <a:noFill/>
                </a:ln>
                <a:solidFill>
                  <a:schemeClr val="tx1"/>
                </a:solidFill>
                <a:effectLst/>
                <a:uLnTx/>
                <a:uFillTx/>
                <a:latin typeface="+mn-lt"/>
                <a:ea typeface="+mn-ea"/>
                <a:cs typeface="+mn-cs"/>
              </a:rPr>
              <a:t>developed</a:t>
            </a:r>
          </a:p>
          <a:p>
            <a:pPr marL="273050" indent="-273050">
              <a:spcBef>
                <a:spcPts val="575"/>
              </a:spcBef>
              <a:buClr>
                <a:schemeClr val="accent1"/>
              </a:buClr>
              <a:buSzPct val="85000"/>
              <a:buFont typeface="Wingdings 2" pitchFamily="18" charset="2"/>
              <a:buChar char=""/>
              <a:defRPr/>
            </a:pPr>
            <a:r>
              <a:rPr lang="en-US" sz="2000" dirty="0" smtClean="0">
                <a:latin typeface="+mn-lt"/>
                <a:cs typeface="+mn-cs"/>
              </a:rPr>
              <a:t>On-board </a:t>
            </a:r>
            <a:r>
              <a:rPr lang="en-US" sz="2000" dirty="0" smtClean="0">
                <a:latin typeface="+mn-lt"/>
                <a:cs typeface="+mn-cs"/>
              </a:rPr>
              <a:t>emissions and fuel consumption models were developed</a:t>
            </a:r>
          </a:p>
          <a:p>
            <a:pPr marL="273050" marR="0" lvl="0" indent="-273050" algn="l" defTabSz="914400" rtl="0" eaLnBrk="1" fontAlgn="base" latinLnBrk="0" hangingPunct="1">
              <a:lnSpc>
                <a:spcPct val="100000"/>
              </a:lnSpc>
              <a:spcBef>
                <a:spcPts val="575"/>
              </a:spcBef>
              <a:spcAft>
                <a:spcPct val="0"/>
              </a:spcAft>
              <a:buClr>
                <a:schemeClr val="accent1"/>
              </a:buClr>
              <a:buSzPct val="85000"/>
              <a:buFont typeface="Wingdings 2" pitchFamily="18" charset="2"/>
              <a:buChar char=""/>
              <a:tabLst/>
              <a:defRPr/>
            </a:pPr>
            <a:endParaRPr kumimoji="0" lang="en-US" sz="2000" b="0" i="0"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0"/>
          <p:cNvSpPr>
            <a:spLocks noGrp="1"/>
          </p:cNvSpPr>
          <p:nvPr>
            <p:ph type="title" idx="4294967295"/>
          </p:nvPr>
        </p:nvSpPr>
        <p:spPr>
          <a:xfrm>
            <a:off x="179512" y="836712"/>
            <a:ext cx="8748464" cy="3312368"/>
          </a:xfrm>
        </p:spPr>
        <p:txBody>
          <a:bodyPr/>
          <a:lstStyle/>
          <a:p>
            <a:pPr algn="ctr"/>
            <a:r>
              <a:rPr lang="en-US" sz="3600" dirty="0" smtClean="0">
                <a:solidFill>
                  <a:srgbClr val="FF0000"/>
                </a:solidFill>
                <a:latin typeface="Franklin Gothic Book" pitchFamily="34" charset="0"/>
                <a:cs typeface="LilyUPC" pitchFamily="34" charset="-34"/>
              </a:rPr>
              <a:t>Thank you for your kind attention</a:t>
            </a:r>
            <a:r>
              <a:rPr lang="en-US" sz="3600" dirty="0" smtClean="0">
                <a:latin typeface="Franklin Gothic Book" pitchFamily="34" charset="0"/>
                <a:cs typeface="LilyUPC" pitchFamily="34" charset="-34"/>
              </a:rPr>
              <a:t/>
            </a:r>
            <a:br>
              <a:rPr lang="en-US" sz="3600" dirty="0" smtClean="0">
                <a:latin typeface="Franklin Gothic Book" pitchFamily="34" charset="0"/>
                <a:cs typeface="LilyUPC" pitchFamily="34" charset="-34"/>
              </a:rPr>
            </a:br>
            <a:endParaRPr lang="th-TH" sz="3600" dirty="0" smtClean="0">
              <a:latin typeface="Franklin Gothic Book" pitchFamily="34" charset="0"/>
              <a:cs typeface="LilyUPC" pitchFamily="34" charset="-34"/>
            </a:endParaRPr>
          </a:p>
        </p:txBody>
      </p:sp>
      <p:sp>
        <p:nvSpPr>
          <p:cNvPr id="3" name="Slide Number Placeholder 2"/>
          <p:cNvSpPr txBox="1">
            <a:spLocks noGrp="1"/>
          </p:cNvSpPr>
          <p:nvPr/>
        </p:nvSpPr>
        <p:spPr>
          <a:xfrm>
            <a:off x="298376" y="6237312"/>
            <a:ext cx="457200" cy="457200"/>
          </a:xfrm>
          <a:prstGeom prst="ellipse">
            <a:avLst/>
          </a:prstGeom>
          <a:solidFill>
            <a:schemeClr val="accent1"/>
          </a:solidFill>
        </p:spPr>
        <p:txBody>
          <a:bodyPr wrap="none" lIns="0" tIns="0" rIns="0" bIns="0" anchor="ctr" anchorCtr="1"/>
          <a:lstStyle/>
          <a:p>
            <a:pPr algn="ctr">
              <a:defRPr/>
            </a:pPr>
            <a:fld id="{891A846F-BEBD-44B0-935C-4B67AA92C65B}" type="slidenum">
              <a:rPr lang="th-TH" sz="1400">
                <a:solidFill>
                  <a:srgbClr val="FFFFFF"/>
                </a:solidFill>
                <a:latin typeface="+mj-lt"/>
                <a:ea typeface="+mj-ea"/>
                <a:cs typeface="+mj-cs"/>
              </a:rPr>
              <a:pPr algn="ctr">
                <a:defRPr/>
              </a:pPr>
              <a:t>17</a:t>
            </a:fld>
            <a:endParaRPr lang="th-TH" sz="1400">
              <a:solidFill>
                <a:srgbClr val="FFFFFF"/>
              </a:solidFill>
              <a:latin typeface="+mj-lt"/>
              <a:ea typeface="+mj-ea"/>
              <a:cs typeface="+mj-cs"/>
            </a:endParaRPr>
          </a:p>
        </p:txBody>
      </p:sp>
      <p:pic>
        <p:nvPicPr>
          <p:cNvPr id="4" name="Picture 3"/>
          <p:cNvPicPr>
            <a:picLocks noChangeAspect="1" noChangeArrowheads="1"/>
          </p:cNvPicPr>
          <p:nvPr/>
        </p:nvPicPr>
        <p:blipFill>
          <a:blip r:embed="rId3" cstate="print"/>
          <a:srcRect l="19627" t="25391" r="15771" b="63786"/>
          <a:stretch>
            <a:fillRect/>
          </a:stretch>
        </p:blipFill>
        <p:spPr bwMode="auto">
          <a:xfrm>
            <a:off x="3233390" y="5956721"/>
            <a:ext cx="3316288" cy="500062"/>
          </a:xfrm>
          <a:prstGeom prst="rect">
            <a:avLst/>
          </a:prstGeom>
          <a:noFill/>
          <a:ln w="9525">
            <a:noFill/>
            <a:miter lim="800000"/>
            <a:headEnd/>
            <a:tailEnd/>
          </a:ln>
        </p:spPr>
      </p:pic>
      <p:graphicFrame>
        <p:nvGraphicFramePr>
          <p:cNvPr id="46084" name="Object 4"/>
          <p:cNvGraphicFramePr>
            <a:graphicFrameLocks noChangeAspect="1"/>
          </p:cNvGraphicFramePr>
          <p:nvPr/>
        </p:nvGraphicFramePr>
        <p:xfrm>
          <a:off x="1372395" y="5082430"/>
          <a:ext cx="928811" cy="1518369"/>
        </p:xfrm>
        <a:graphic>
          <a:graphicData uri="http://schemas.openxmlformats.org/presentationml/2006/ole">
            <p:oleObj spid="_x0000_s108546" name="Bitmap Image" r:id="rId4" imgW="2876190" imgH="4695238" progId="PBrush">
              <p:embed/>
            </p:oleObj>
          </a:graphicData>
        </a:graphic>
      </p:graphicFrame>
      <p:pic>
        <p:nvPicPr>
          <p:cNvPr id="6" name="Picture 3"/>
          <p:cNvPicPr>
            <a:picLocks noChangeAspect="1" noChangeArrowheads="1"/>
          </p:cNvPicPr>
          <p:nvPr/>
        </p:nvPicPr>
        <p:blipFill>
          <a:blip r:embed="rId5" cstate="print"/>
          <a:srcRect r="45359"/>
          <a:stretch>
            <a:fillRect/>
          </a:stretch>
        </p:blipFill>
        <p:spPr bwMode="auto">
          <a:xfrm>
            <a:off x="7197750" y="5381599"/>
            <a:ext cx="130113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11902BA-D0BD-4FBC-AADB-0A8C0C0DEC45}" type="slidenum">
              <a:rPr lang="th-TH"/>
              <a:pPr>
                <a:defRPr/>
              </a:pPr>
              <a:t>2</a:t>
            </a:fld>
            <a:endParaRPr lang="th-TH"/>
          </a:p>
        </p:txBody>
      </p:sp>
      <p:sp>
        <p:nvSpPr>
          <p:cNvPr id="5123" name="ตัวยึดเนื้อหา 2"/>
          <p:cNvSpPr>
            <a:spLocks noGrp="1"/>
          </p:cNvSpPr>
          <p:nvPr>
            <p:ph sz="quarter" idx="4294967295"/>
          </p:nvPr>
        </p:nvSpPr>
        <p:spPr>
          <a:xfrm>
            <a:off x="395536" y="1259905"/>
            <a:ext cx="7920880" cy="4761383"/>
          </a:xfrm>
        </p:spPr>
        <p:txBody>
          <a:bodyPr anchor="ctr">
            <a:normAutofit/>
          </a:bodyPr>
          <a:lstStyle/>
          <a:p>
            <a:pPr marL="514350" indent="-514350">
              <a:lnSpc>
                <a:spcPct val="120000"/>
              </a:lnSpc>
              <a:buFont typeface="+mj-lt"/>
              <a:buAutoNum type="arabicPeriod"/>
            </a:pPr>
            <a:r>
              <a:rPr lang="en-US" sz="2800" dirty="0" err="1" smtClean="0">
                <a:latin typeface="Arial" pitchFamily="34" charset="0"/>
                <a:cs typeface="Arial" pitchFamily="34" charset="0"/>
              </a:rPr>
              <a:t>Dr.Thaned</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Satiennam</a:t>
            </a:r>
            <a:r>
              <a:rPr lang="en-US" sz="2800" dirty="0" smtClean="0">
                <a:latin typeface="Arial" pitchFamily="34" charset="0"/>
                <a:cs typeface="Arial" pitchFamily="34" charset="0"/>
              </a:rPr>
              <a:t>, KKU</a:t>
            </a:r>
          </a:p>
          <a:p>
            <a:pPr marL="514350" indent="-514350">
              <a:lnSpc>
                <a:spcPct val="120000"/>
              </a:lnSpc>
              <a:buFont typeface="+mj-lt"/>
              <a:buAutoNum type="arabicPeriod"/>
            </a:pPr>
            <a:r>
              <a:rPr lang="en-US" sz="2800" dirty="0" err="1" smtClean="0">
                <a:latin typeface="Arial" pitchFamily="34" charset="0"/>
                <a:cs typeface="Arial" pitchFamily="34" charset="0"/>
              </a:rPr>
              <a:t>Dr.Thana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Radpukdee</a:t>
            </a:r>
            <a:r>
              <a:rPr lang="en-US" sz="2800" dirty="0" smtClean="0">
                <a:latin typeface="Arial" pitchFamily="34" charset="0"/>
                <a:cs typeface="Arial" pitchFamily="34" charset="0"/>
              </a:rPr>
              <a:t>, KKU</a:t>
            </a:r>
          </a:p>
          <a:p>
            <a:pPr marL="514350" indent="-514350">
              <a:lnSpc>
                <a:spcPct val="120000"/>
              </a:lnSpc>
              <a:buFont typeface="+mj-lt"/>
              <a:buAutoNum type="arabicPeriod"/>
            </a:pPr>
            <a:r>
              <a:rPr lang="en-US" sz="2800" dirty="0" err="1" smtClean="0">
                <a:latin typeface="Arial" pitchFamily="34" charset="0"/>
                <a:cs typeface="Arial" pitchFamily="34" charset="0"/>
              </a:rPr>
              <a:t>Dr.Ittiphol</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Pawarmart</a:t>
            </a:r>
            <a:r>
              <a:rPr lang="en-US" sz="2800" dirty="0" smtClean="0">
                <a:latin typeface="Arial" pitchFamily="34" charset="0"/>
                <a:cs typeface="Arial" pitchFamily="34" charset="0"/>
              </a:rPr>
              <a:t>, PCD</a:t>
            </a:r>
          </a:p>
          <a:p>
            <a:pPr marL="514350" indent="-514350">
              <a:lnSpc>
                <a:spcPct val="120000"/>
              </a:lnSpc>
              <a:buFont typeface="+mj-lt"/>
              <a:buAutoNum type="arabicPeriod"/>
            </a:pPr>
            <a:r>
              <a:rPr lang="en-US" sz="2800" dirty="0" err="1" smtClean="0">
                <a:latin typeface="Arial" pitchFamily="34" charset="0"/>
                <a:cs typeface="Arial" pitchFamily="34" charset="0"/>
              </a:rPr>
              <a:t>Mr.Hashino</a:t>
            </a:r>
            <a:r>
              <a:rPr lang="en-US" sz="2800" dirty="0" smtClean="0">
                <a:latin typeface="Arial" pitchFamily="34" charset="0"/>
                <a:cs typeface="Arial" pitchFamily="34" charset="0"/>
              </a:rPr>
              <a:t> Yoshihiko, PTV-Japan </a:t>
            </a:r>
          </a:p>
          <a:p>
            <a:pPr marL="514350" indent="-514350">
              <a:lnSpc>
                <a:spcPct val="120000"/>
              </a:lnSpc>
              <a:buFont typeface="+mj-lt"/>
              <a:buAutoNum type="arabicPeriod"/>
            </a:pPr>
            <a:r>
              <a:rPr lang="en-US" sz="2800" dirty="0" err="1" smtClean="0">
                <a:latin typeface="Arial" pitchFamily="34" charset="0"/>
                <a:cs typeface="Arial" pitchFamily="34" charset="0"/>
              </a:rPr>
              <a:t>Mr.Watcharain</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Saengsuwan</a:t>
            </a:r>
            <a:r>
              <a:rPr lang="en-US" sz="2800" dirty="0" smtClean="0">
                <a:latin typeface="Arial" pitchFamily="34" charset="0"/>
                <a:cs typeface="Arial" pitchFamily="34" charset="0"/>
              </a:rPr>
              <a:t>, Zen-</a:t>
            </a:r>
            <a:r>
              <a:rPr lang="en-US" sz="2800" dirty="0" err="1" smtClean="0">
                <a:latin typeface="Arial" pitchFamily="34" charset="0"/>
                <a:cs typeface="Arial" pitchFamily="34" charset="0"/>
              </a:rPr>
              <a:t>microtech</a:t>
            </a:r>
            <a:endParaRPr lang="en-US" sz="2800" dirty="0" smtClean="0">
              <a:latin typeface="Arial" pitchFamily="34" charset="0"/>
              <a:cs typeface="Arial" pitchFamily="34" charset="0"/>
            </a:endParaRPr>
          </a:p>
          <a:p>
            <a:pPr marL="514350" indent="-514350">
              <a:lnSpc>
                <a:spcPct val="120000"/>
              </a:lnSpc>
              <a:buFont typeface="+mj-lt"/>
              <a:buAutoNum type="arabicPeriod"/>
            </a:pPr>
            <a:r>
              <a:rPr lang="en-US" sz="2800" dirty="0" err="1" smtClean="0">
                <a:latin typeface="Arial" pitchFamily="34" charset="0"/>
                <a:cs typeface="Arial" pitchFamily="34" charset="0"/>
              </a:rPr>
              <a:t>Mr.Atthapol</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Seedam</a:t>
            </a:r>
            <a:r>
              <a:rPr lang="en-US" sz="2800" dirty="0" smtClean="0">
                <a:latin typeface="Arial" pitchFamily="34" charset="0"/>
                <a:cs typeface="Arial" pitchFamily="34" charset="0"/>
              </a:rPr>
              <a:t>, KKU </a:t>
            </a:r>
          </a:p>
          <a:p>
            <a:pPr marL="514350" indent="-514350">
              <a:lnSpc>
                <a:spcPct val="120000"/>
              </a:lnSpc>
              <a:buFont typeface="+mj-lt"/>
              <a:buAutoNum type="arabicPeriod"/>
            </a:pPr>
            <a:endParaRPr lang="en-US" sz="2800" dirty="0" smtClean="0">
              <a:latin typeface="Arial" pitchFamily="34" charset="0"/>
              <a:cs typeface="Arial" pitchFamily="34" charset="0"/>
            </a:endParaRPr>
          </a:p>
          <a:p>
            <a:pPr marL="514350" indent="-514350">
              <a:lnSpc>
                <a:spcPct val="90000"/>
              </a:lnSpc>
              <a:buFont typeface="Calibri" pitchFamily="34" charset="0"/>
              <a:buAutoNum type="arabicPeriod"/>
            </a:pPr>
            <a:endParaRPr lang="th-TH" sz="2800" dirty="0" smtClean="0">
              <a:latin typeface="Arial" pitchFamily="34" charset="0"/>
              <a:cs typeface="EucrosiaUPC" pitchFamily="18" charset="-34"/>
            </a:endParaRPr>
          </a:p>
        </p:txBody>
      </p:sp>
      <p:sp>
        <p:nvSpPr>
          <p:cNvPr id="5" name="Title 1"/>
          <p:cNvSpPr>
            <a:spLocks noGrp="1"/>
          </p:cNvSpPr>
          <p:nvPr>
            <p:ph type="title"/>
          </p:nvPr>
        </p:nvSpPr>
        <p:spPr>
          <a:xfrm>
            <a:off x="832048" y="260648"/>
            <a:ext cx="7772400" cy="635670"/>
          </a:xfrm>
          <a:ln>
            <a:noFill/>
          </a:ln>
        </p:spPr>
        <p:style>
          <a:lnRef idx="1">
            <a:schemeClr val="accent1"/>
          </a:lnRef>
          <a:fillRef idx="2">
            <a:schemeClr val="accent1"/>
          </a:fillRef>
          <a:effectRef idx="1">
            <a:schemeClr val="accent1"/>
          </a:effectRef>
          <a:fontRef idx="minor">
            <a:schemeClr val="dk1"/>
          </a:fontRef>
        </p:style>
        <p:txBody>
          <a:bodyPr/>
          <a:lstStyle/>
          <a:p>
            <a:r>
              <a:rPr lang="en-US" sz="3200" dirty="0" smtClean="0">
                <a:solidFill>
                  <a:srgbClr val="FF0000"/>
                </a:solidFill>
                <a:latin typeface="Arial" pitchFamily="34" charset="0"/>
                <a:cs typeface="Arial" pitchFamily="34" charset="0"/>
              </a:rPr>
              <a:t>Research Team</a:t>
            </a:r>
            <a:endParaRPr lang="th-TH" sz="3200"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11902BA-D0BD-4FBC-AADB-0A8C0C0DEC45}" type="slidenum">
              <a:rPr lang="th-TH"/>
              <a:pPr>
                <a:defRPr/>
              </a:pPr>
              <a:t>3</a:t>
            </a:fld>
            <a:endParaRPr lang="th-TH"/>
          </a:p>
        </p:txBody>
      </p:sp>
      <p:sp>
        <p:nvSpPr>
          <p:cNvPr id="5123" name="ตัวยึดเนื้อหา 2"/>
          <p:cNvSpPr>
            <a:spLocks noGrp="1"/>
          </p:cNvSpPr>
          <p:nvPr>
            <p:ph sz="quarter" idx="4294967295"/>
          </p:nvPr>
        </p:nvSpPr>
        <p:spPr>
          <a:xfrm>
            <a:off x="395536" y="1403921"/>
            <a:ext cx="8686800" cy="5121423"/>
          </a:xfrm>
        </p:spPr>
        <p:txBody>
          <a:bodyPr anchor="ctr">
            <a:normAutofit fontScale="92500" lnSpcReduction="10000"/>
          </a:bodyPr>
          <a:lstStyle/>
          <a:p>
            <a:pPr marL="514350" indent="-514350">
              <a:lnSpc>
                <a:spcPct val="120000"/>
              </a:lnSpc>
            </a:pPr>
            <a:r>
              <a:rPr lang="en-US" sz="2800" dirty="0" smtClean="0">
                <a:latin typeface="Arial" pitchFamily="34" charset="0"/>
                <a:cs typeface="Arial" pitchFamily="34" charset="0"/>
              </a:rPr>
              <a:t>Introduction</a:t>
            </a:r>
          </a:p>
          <a:p>
            <a:pPr marL="514350" indent="-514350">
              <a:lnSpc>
                <a:spcPct val="120000"/>
              </a:lnSpc>
            </a:pPr>
            <a:r>
              <a:rPr lang="en-US" sz="2800" dirty="0" smtClean="0">
                <a:latin typeface="Arial" pitchFamily="34" charset="0"/>
                <a:cs typeface="Arial" pitchFamily="34" charset="0"/>
              </a:rPr>
              <a:t>Onboard Measuring System Development</a:t>
            </a:r>
          </a:p>
          <a:p>
            <a:pPr marL="514350" indent="-514350">
              <a:lnSpc>
                <a:spcPct val="120000"/>
              </a:lnSpc>
            </a:pPr>
            <a:r>
              <a:rPr lang="en-US" sz="2800" dirty="0" smtClean="0">
                <a:latin typeface="Arial" pitchFamily="34" charset="0"/>
                <a:cs typeface="Arial" pitchFamily="34" charset="0"/>
              </a:rPr>
              <a:t>Validation of Gas Analyzer</a:t>
            </a:r>
          </a:p>
          <a:p>
            <a:pPr marL="514350" indent="-514350">
              <a:lnSpc>
                <a:spcPct val="120000"/>
              </a:lnSpc>
            </a:pPr>
            <a:r>
              <a:rPr lang="en-US" sz="2800" dirty="0" smtClean="0">
                <a:latin typeface="Arial" pitchFamily="34" charset="0"/>
                <a:cs typeface="Arial" pitchFamily="34" charset="0"/>
              </a:rPr>
              <a:t>On-road Data Collection at </a:t>
            </a:r>
            <a:r>
              <a:rPr lang="en-US" sz="2800" dirty="0" err="1" smtClean="0">
                <a:latin typeface="Arial" pitchFamily="34" charset="0"/>
                <a:cs typeface="Arial" pitchFamily="34" charset="0"/>
              </a:rPr>
              <a:t>Khon</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Kaen</a:t>
            </a:r>
            <a:r>
              <a:rPr lang="en-US" sz="2800" dirty="0" smtClean="0">
                <a:latin typeface="Arial" pitchFamily="34" charset="0"/>
                <a:cs typeface="Arial" pitchFamily="34" charset="0"/>
              </a:rPr>
              <a:t> City</a:t>
            </a:r>
          </a:p>
          <a:p>
            <a:pPr marL="514350" indent="-514350">
              <a:lnSpc>
                <a:spcPct val="120000"/>
              </a:lnSpc>
            </a:pPr>
            <a:r>
              <a:rPr lang="en-US" sz="2800" dirty="0" smtClean="0">
                <a:latin typeface="Arial" pitchFamily="34" charset="0"/>
                <a:cs typeface="Arial" pitchFamily="34" charset="0"/>
              </a:rPr>
              <a:t>Driving Cycle Development</a:t>
            </a:r>
          </a:p>
          <a:p>
            <a:pPr marL="514350" indent="-514350">
              <a:lnSpc>
                <a:spcPct val="120000"/>
              </a:lnSpc>
            </a:pPr>
            <a:r>
              <a:rPr lang="en-US" sz="2800" dirty="0" smtClean="0">
                <a:latin typeface="Arial" pitchFamily="34" charset="0"/>
                <a:cs typeface="Arial" pitchFamily="34" charset="0"/>
              </a:rPr>
              <a:t>Emission Factor and Emission Rate Development</a:t>
            </a:r>
          </a:p>
          <a:p>
            <a:pPr marL="514350" indent="-514350">
              <a:lnSpc>
                <a:spcPct val="120000"/>
              </a:lnSpc>
            </a:pPr>
            <a:r>
              <a:rPr lang="en-US" sz="2800" dirty="0" smtClean="0">
                <a:latin typeface="Arial" pitchFamily="34" charset="0"/>
                <a:cs typeface="Arial" pitchFamily="34" charset="0"/>
              </a:rPr>
              <a:t>Fuel Consumption Model Development</a:t>
            </a:r>
          </a:p>
          <a:p>
            <a:pPr marL="514350" indent="-514350">
              <a:lnSpc>
                <a:spcPct val="120000"/>
              </a:lnSpc>
            </a:pPr>
            <a:r>
              <a:rPr lang="en-US" sz="2800" dirty="0" smtClean="0">
                <a:latin typeface="Arial" pitchFamily="34" charset="0"/>
                <a:cs typeface="Arial" pitchFamily="34" charset="0"/>
              </a:rPr>
              <a:t>Application of Developed Emission and Fuel Consumption models</a:t>
            </a:r>
          </a:p>
          <a:p>
            <a:pPr marL="514350" indent="-514350">
              <a:lnSpc>
                <a:spcPct val="120000"/>
              </a:lnSpc>
            </a:pPr>
            <a:r>
              <a:rPr lang="en-US" sz="2800" dirty="0" smtClean="0">
                <a:latin typeface="Arial" pitchFamily="34" charset="0"/>
                <a:cs typeface="Arial" pitchFamily="34" charset="0"/>
              </a:rPr>
              <a:t>Conclusion and Upcoming Studies </a:t>
            </a:r>
          </a:p>
          <a:p>
            <a:pPr marL="514350" indent="-514350">
              <a:lnSpc>
                <a:spcPct val="90000"/>
              </a:lnSpc>
              <a:buFont typeface="Calibri" pitchFamily="34" charset="0"/>
              <a:buAutoNum type="arabicPeriod"/>
            </a:pPr>
            <a:endParaRPr lang="th-TH" sz="3000" dirty="0" smtClean="0">
              <a:latin typeface="Arial" pitchFamily="34" charset="0"/>
              <a:cs typeface="EucrosiaUPC" pitchFamily="18" charset="-34"/>
            </a:endParaRPr>
          </a:p>
        </p:txBody>
      </p:sp>
      <p:sp>
        <p:nvSpPr>
          <p:cNvPr id="5" name="Title 1"/>
          <p:cNvSpPr>
            <a:spLocks noGrp="1"/>
          </p:cNvSpPr>
          <p:nvPr>
            <p:ph type="title"/>
          </p:nvPr>
        </p:nvSpPr>
        <p:spPr>
          <a:xfrm>
            <a:off x="832048" y="260648"/>
            <a:ext cx="7772400" cy="635670"/>
          </a:xfrm>
          <a:ln>
            <a:noFill/>
          </a:ln>
        </p:spPr>
        <p:style>
          <a:lnRef idx="1">
            <a:schemeClr val="accent1"/>
          </a:lnRef>
          <a:fillRef idx="2">
            <a:schemeClr val="accent1"/>
          </a:fillRef>
          <a:effectRef idx="1">
            <a:schemeClr val="accent1"/>
          </a:effectRef>
          <a:fontRef idx="minor">
            <a:schemeClr val="dk1"/>
          </a:fontRef>
        </p:style>
        <p:txBody>
          <a:bodyPr/>
          <a:lstStyle/>
          <a:p>
            <a:r>
              <a:rPr lang="en-US" sz="3200" dirty="0" smtClean="0">
                <a:solidFill>
                  <a:srgbClr val="FF0000"/>
                </a:solidFill>
                <a:latin typeface="Arial" pitchFamily="34" charset="0"/>
                <a:cs typeface="Arial" pitchFamily="34" charset="0"/>
              </a:rPr>
              <a:t>Presentation Outline</a:t>
            </a:r>
            <a:endParaRPr lang="th-TH" sz="32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539552" y="1052736"/>
            <a:ext cx="7992888" cy="4968552"/>
          </a:xfrm>
        </p:spPr>
        <p:txBody>
          <a:bodyPr/>
          <a:lstStyle/>
          <a:p>
            <a:r>
              <a:rPr lang="en-US" sz="2000" dirty="0" smtClean="0">
                <a:solidFill>
                  <a:srgbClr val="002060"/>
                </a:solidFill>
              </a:rPr>
              <a:t>M</a:t>
            </a:r>
            <a:r>
              <a:rPr lang="en-US" sz="2000" dirty="0" smtClean="0">
                <a:solidFill>
                  <a:srgbClr val="0000FF"/>
                </a:solidFill>
              </a:rPr>
              <a:t>otorcycle</a:t>
            </a:r>
            <a:r>
              <a:rPr lang="en-US" sz="2000" dirty="0" smtClean="0"/>
              <a:t> has become a popular mode in many Asian cities with its </a:t>
            </a:r>
            <a:r>
              <a:rPr lang="en-US" sz="2000" dirty="0" smtClean="0">
                <a:solidFill>
                  <a:srgbClr val="0000FF"/>
                </a:solidFill>
              </a:rPr>
              <a:t>high accessibility</a:t>
            </a:r>
            <a:r>
              <a:rPr lang="en-US" sz="2000" dirty="0" smtClean="0"/>
              <a:t>. </a:t>
            </a:r>
          </a:p>
          <a:p>
            <a:r>
              <a:rPr lang="en-US" sz="2000" dirty="0" smtClean="0"/>
              <a:t>A private vehicle for almost low-income households due to cheap and advantage for a </a:t>
            </a:r>
            <a:r>
              <a:rPr lang="en-US" sz="2000" dirty="0" smtClean="0">
                <a:solidFill>
                  <a:srgbClr val="0000FF"/>
                </a:solidFill>
              </a:rPr>
              <a:t>short distance travel </a:t>
            </a:r>
            <a:r>
              <a:rPr lang="en-US" sz="2000" dirty="0" smtClean="0"/>
              <a:t>in the congested cities. </a:t>
            </a:r>
          </a:p>
          <a:p>
            <a:r>
              <a:rPr lang="en-US" sz="2000" dirty="0" smtClean="0"/>
              <a:t>However, </a:t>
            </a:r>
            <a:r>
              <a:rPr lang="en-US" sz="2000" dirty="0" smtClean="0">
                <a:solidFill>
                  <a:srgbClr val="002060"/>
                </a:solidFill>
              </a:rPr>
              <a:t>MC</a:t>
            </a:r>
            <a:r>
              <a:rPr lang="en-US" sz="2000" dirty="0" smtClean="0"/>
              <a:t> recorded as </a:t>
            </a:r>
            <a:r>
              <a:rPr lang="en-US" sz="2000" dirty="0" smtClean="0">
                <a:solidFill>
                  <a:srgbClr val="0000FF"/>
                </a:solidFill>
              </a:rPr>
              <a:t>highest mode violated traffic rules </a:t>
            </a:r>
            <a:r>
              <a:rPr lang="en-US" sz="2000" dirty="0" smtClean="0"/>
              <a:t>and </a:t>
            </a:r>
            <a:r>
              <a:rPr lang="en-US" sz="2000" dirty="0" smtClean="0">
                <a:solidFill>
                  <a:srgbClr val="0000FF"/>
                </a:solidFill>
              </a:rPr>
              <a:t>involved in traffic accidents. </a:t>
            </a:r>
          </a:p>
          <a:p>
            <a:r>
              <a:rPr lang="en-US" sz="2000" dirty="0" smtClean="0"/>
              <a:t>To alleviate this problem, </a:t>
            </a:r>
            <a:r>
              <a:rPr lang="en-US" sz="2000" dirty="0" smtClean="0">
                <a:solidFill>
                  <a:srgbClr val="0000FF"/>
                </a:solidFill>
              </a:rPr>
              <a:t>appropriate traffic management and control concerning with </a:t>
            </a:r>
            <a:r>
              <a:rPr lang="en-US" sz="2000" dirty="0" smtClean="0">
                <a:solidFill>
                  <a:srgbClr val="002060"/>
                </a:solidFill>
              </a:rPr>
              <a:t>MC </a:t>
            </a:r>
            <a:r>
              <a:rPr lang="en-US" sz="2000" dirty="0" smtClean="0"/>
              <a:t>necessary </a:t>
            </a:r>
            <a:r>
              <a:rPr lang="en-US" sz="2000" dirty="0" smtClean="0">
                <a:solidFill>
                  <a:srgbClr val="002060"/>
                </a:solidFill>
              </a:rPr>
              <a:t>rather than traffic rule education and traffic law enforcement. </a:t>
            </a:r>
          </a:p>
          <a:p>
            <a:r>
              <a:rPr lang="en-US" sz="2000" dirty="0" smtClean="0"/>
              <a:t>To evaluate traffic control strategy in term of emission and fuel consumption reduction, estimation of </a:t>
            </a:r>
            <a:r>
              <a:rPr lang="en-US" sz="2000" dirty="0" smtClean="0">
                <a:solidFill>
                  <a:srgbClr val="0000FF"/>
                </a:solidFill>
              </a:rPr>
              <a:t>on-road emissions and fuel consumption by traffic simulation</a:t>
            </a:r>
            <a:r>
              <a:rPr lang="en-US" sz="2000" dirty="0" smtClean="0"/>
              <a:t> is necessary. </a:t>
            </a:r>
          </a:p>
          <a:p>
            <a:r>
              <a:rPr lang="en-US" sz="2000" dirty="0" smtClean="0"/>
              <a:t>It requires </a:t>
            </a:r>
            <a:r>
              <a:rPr lang="en-US" sz="2000" dirty="0" smtClean="0">
                <a:solidFill>
                  <a:srgbClr val="0000FF"/>
                </a:solidFill>
              </a:rPr>
              <a:t>emission and fuel consumption models sensitive to instantaneous speed profile </a:t>
            </a:r>
            <a:r>
              <a:rPr lang="en-US" sz="2000" dirty="0" smtClean="0"/>
              <a:t>of MC</a:t>
            </a:r>
          </a:p>
          <a:p>
            <a:r>
              <a:rPr lang="en-US" sz="2000" dirty="0" smtClean="0"/>
              <a:t>Existing driving cycle of MC may not be a good representative for driving cycle of other cities  </a:t>
            </a:r>
            <a:endParaRPr lang="th-TH" sz="2000" dirty="0"/>
          </a:p>
        </p:txBody>
      </p:sp>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4</a:t>
            </a:fld>
            <a:endParaRPr lang="th-TH"/>
          </a:p>
        </p:txBody>
      </p:sp>
      <p:sp>
        <p:nvSpPr>
          <p:cNvPr id="6" name="Title 1"/>
          <p:cNvSpPr txBox="1">
            <a:spLocks/>
          </p:cNvSpPr>
          <p:nvPr/>
        </p:nvSpPr>
        <p:spPr bwMode="auto">
          <a:xfrm>
            <a:off x="832048" y="260648"/>
            <a:ext cx="7772400" cy="635670"/>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3200" dirty="0" smtClean="0">
                <a:solidFill>
                  <a:srgbClr val="FF0000"/>
                </a:solidFill>
                <a:latin typeface="Arial" pitchFamily="34" charset="0"/>
                <a:cs typeface="Arial" pitchFamily="34" charset="0"/>
              </a:rPr>
              <a:t>Introduction</a:t>
            </a:r>
            <a:endParaRPr kumimoji="0" lang="th-TH" sz="3200"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rot="16200000">
            <a:off x="4103950" y="1736812"/>
            <a:ext cx="5112570" cy="3888435"/>
          </a:xfrm>
          <a:prstGeom prst="rect">
            <a:avLst/>
          </a:prstGeom>
          <a:solidFill>
            <a:srgbClr val="92D050"/>
          </a:solidFill>
          <a:ln>
            <a:noFill/>
          </a:ln>
        </p:spPr>
        <p:style>
          <a:lnRef idx="3">
            <a:schemeClr val="lt1"/>
          </a:lnRef>
          <a:fillRef idx="1">
            <a:schemeClr val="accent1"/>
          </a:fillRef>
          <a:effectRef idx="1">
            <a:schemeClr val="accent1"/>
          </a:effectRef>
          <a:fontRef idx="minor">
            <a:schemeClr val="lt1"/>
          </a:fontRef>
        </p:style>
        <p:txBody>
          <a:bodyPr wrap="square" rtlCol="0">
            <a:no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Application Parts</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3" name="TextBox 22"/>
          <p:cNvSpPr txBox="1"/>
          <p:nvPr/>
        </p:nvSpPr>
        <p:spPr>
          <a:xfrm rot="16200000">
            <a:off x="-144523" y="1736814"/>
            <a:ext cx="5112570" cy="3888435"/>
          </a:xfrm>
          <a:prstGeom prst="rect">
            <a:avLst/>
          </a:prstGeom>
          <a:solidFill>
            <a:srgbClr val="00B0F0"/>
          </a:solidFill>
          <a:ln>
            <a:noFill/>
          </a:ln>
        </p:spPr>
        <p:style>
          <a:lnRef idx="3">
            <a:schemeClr val="lt1"/>
          </a:lnRef>
          <a:fillRef idx="1">
            <a:schemeClr val="accent1"/>
          </a:fillRef>
          <a:effectRef idx="1">
            <a:schemeClr val="accent1"/>
          </a:effectRef>
          <a:fontRef idx="minor">
            <a:schemeClr val="lt1"/>
          </a:fontRef>
        </p:style>
        <p:txBody>
          <a:bodyPr wrap="square" rtlCol="0">
            <a:no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Development Parts</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5</a:t>
            </a:fld>
            <a:endParaRPr lang="th-TH"/>
          </a:p>
        </p:txBody>
      </p:sp>
      <p:sp>
        <p:nvSpPr>
          <p:cNvPr id="6" name="Title 1"/>
          <p:cNvSpPr txBox="1">
            <a:spLocks/>
          </p:cNvSpPr>
          <p:nvPr/>
        </p:nvSpPr>
        <p:spPr bwMode="auto">
          <a:xfrm>
            <a:off x="539552" y="260648"/>
            <a:ext cx="8280920" cy="635670"/>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lvl="0" algn="ctr">
              <a:defRPr/>
            </a:pPr>
            <a:r>
              <a:rPr lang="en-US" sz="3200" dirty="0" smtClean="0">
                <a:solidFill>
                  <a:srgbClr val="FF0000"/>
                </a:solidFill>
                <a:latin typeface="Arial" pitchFamily="34" charset="0"/>
                <a:cs typeface="Arial" pitchFamily="34" charset="0"/>
              </a:rPr>
              <a:t>Research Scope </a:t>
            </a:r>
          </a:p>
        </p:txBody>
      </p:sp>
      <p:sp>
        <p:nvSpPr>
          <p:cNvPr id="8" name="TextBox 7"/>
          <p:cNvSpPr txBox="1"/>
          <p:nvPr/>
        </p:nvSpPr>
        <p:spPr>
          <a:xfrm>
            <a:off x="1259628" y="1268946"/>
            <a:ext cx="2376264" cy="923330"/>
          </a:xfrm>
          <a:prstGeom prst="rect">
            <a:avLst/>
          </a:prstGeom>
          <a:solidFill>
            <a:srgbClr val="00B0F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Development of Mobile Measurement System </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2" name="Group 20"/>
          <p:cNvGrpSpPr/>
          <p:nvPr/>
        </p:nvGrpSpPr>
        <p:grpSpPr>
          <a:xfrm>
            <a:off x="899588" y="2565090"/>
            <a:ext cx="3027665" cy="2388858"/>
            <a:chOff x="104175" y="680102"/>
            <a:chExt cx="5187905" cy="4189059"/>
          </a:xfrm>
        </p:grpSpPr>
        <p:pic>
          <p:nvPicPr>
            <p:cNvPr id="10" name="Picture 9" descr="study area.jpg"/>
            <p:cNvPicPr>
              <a:picLocks noChangeAspect="1"/>
            </p:cNvPicPr>
            <p:nvPr/>
          </p:nvPicPr>
          <p:blipFill>
            <a:blip r:embed="rId2" cstate="print"/>
            <a:srcRect l="12988" r="12988" b="7215"/>
            <a:stretch>
              <a:fillRect/>
            </a:stretch>
          </p:blipFill>
          <p:spPr>
            <a:xfrm>
              <a:off x="104175" y="680102"/>
              <a:ext cx="5187905" cy="4189059"/>
            </a:xfrm>
            <a:prstGeom prst="rect">
              <a:avLst/>
            </a:prstGeom>
            <a:ln>
              <a:noFill/>
            </a:ln>
            <a:effectLst>
              <a:outerShdw blurRad="292100" dist="139700" dir="2700000" algn="tl" rotWithShape="0">
                <a:srgbClr val="333333">
                  <a:alpha val="65000"/>
                </a:srgbClr>
              </a:outerShdw>
            </a:effectLst>
          </p:spPr>
        </p:pic>
        <p:sp>
          <p:nvSpPr>
            <p:cNvPr id="11" name="Freeform 10"/>
            <p:cNvSpPr/>
            <p:nvPr/>
          </p:nvSpPr>
          <p:spPr>
            <a:xfrm>
              <a:off x="1238365" y="729049"/>
              <a:ext cx="1433384" cy="4102443"/>
            </a:xfrm>
            <a:custGeom>
              <a:avLst/>
              <a:gdLst>
                <a:gd name="connsiteX0" fmla="*/ 1433384 w 1433384"/>
                <a:gd name="connsiteY0" fmla="*/ 0 h 4102443"/>
                <a:gd name="connsiteX1" fmla="*/ 1149179 w 1433384"/>
                <a:gd name="connsiteY1" fmla="*/ 988540 h 4102443"/>
                <a:gd name="connsiteX2" fmla="*/ 840260 w 1433384"/>
                <a:gd name="connsiteY2" fmla="*/ 1346886 h 4102443"/>
                <a:gd name="connsiteX3" fmla="*/ 531341 w 1433384"/>
                <a:gd name="connsiteY3" fmla="*/ 2001794 h 4102443"/>
                <a:gd name="connsiteX4" fmla="*/ 308919 w 1433384"/>
                <a:gd name="connsiteY4" fmla="*/ 2854410 h 4102443"/>
                <a:gd name="connsiteX5" fmla="*/ 0 w 1433384"/>
                <a:gd name="connsiteY5" fmla="*/ 4102443 h 4102443"/>
                <a:gd name="connsiteX6" fmla="*/ 0 w 1433384"/>
                <a:gd name="connsiteY6" fmla="*/ 4102443 h 4102443"/>
                <a:gd name="connsiteX7" fmla="*/ 0 w 1433384"/>
                <a:gd name="connsiteY7" fmla="*/ 4102443 h 4102443"/>
                <a:gd name="connsiteX8" fmla="*/ 0 w 1433384"/>
                <a:gd name="connsiteY8" fmla="*/ 4102443 h 4102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384" h="4102443">
                  <a:moveTo>
                    <a:pt x="1433384" y="0"/>
                  </a:moveTo>
                  <a:cubicBezTo>
                    <a:pt x="1340708" y="382029"/>
                    <a:pt x="1248033" y="764059"/>
                    <a:pt x="1149179" y="988540"/>
                  </a:cubicBezTo>
                  <a:cubicBezTo>
                    <a:pt x="1050325" y="1213021"/>
                    <a:pt x="943233" y="1178010"/>
                    <a:pt x="840260" y="1346886"/>
                  </a:cubicBezTo>
                  <a:cubicBezTo>
                    <a:pt x="737287" y="1515762"/>
                    <a:pt x="619898" y="1750540"/>
                    <a:pt x="531341" y="2001794"/>
                  </a:cubicBezTo>
                  <a:cubicBezTo>
                    <a:pt x="442784" y="2253048"/>
                    <a:pt x="397476" y="2504302"/>
                    <a:pt x="308919" y="2854410"/>
                  </a:cubicBezTo>
                  <a:cubicBezTo>
                    <a:pt x="220362" y="3204518"/>
                    <a:pt x="0" y="4102443"/>
                    <a:pt x="0" y="4102443"/>
                  </a:cubicBezTo>
                  <a:lnTo>
                    <a:pt x="0" y="4102443"/>
                  </a:lnTo>
                  <a:lnTo>
                    <a:pt x="0" y="4102443"/>
                  </a:lnTo>
                  <a:lnTo>
                    <a:pt x="0" y="4102443"/>
                  </a:lnTo>
                </a:path>
              </a:pathLst>
            </a:custGeom>
            <a:ln>
              <a:solidFill>
                <a:srgbClr val="00B0F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th-TH" sz="2000"/>
            </a:p>
          </p:txBody>
        </p:sp>
        <p:sp>
          <p:nvSpPr>
            <p:cNvPr id="12" name="TextBox 11"/>
            <p:cNvSpPr txBox="1"/>
            <p:nvPr/>
          </p:nvSpPr>
          <p:spPr>
            <a:xfrm>
              <a:off x="607176" y="1290531"/>
              <a:ext cx="1800200" cy="593682"/>
            </a:xfrm>
            <a:prstGeom prst="rect">
              <a:avLst/>
            </a:prstGeom>
            <a:noFill/>
          </p:spPr>
          <p:txBody>
            <a:bodyPr wrap="square" rtlCol="0">
              <a:spAutoFit/>
            </a:bodyPr>
            <a:lstStyle/>
            <a:p>
              <a:pPr algn="ctr"/>
              <a:r>
                <a:rPr lang="en-US" sz="1600" dirty="0" smtClean="0">
                  <a:solidFill>
                    <a:srgbClr val="00B0F0"/>
                  </a:solidFill>
                </a:rPr>
                <a:t>Highway</a:t>
              </a:r>
              <a:endParaRPr lang="th-TH" sz="1600" dirty="0">
                <a:solidFill>
                  <a:srgbClr val="00B0F0"/>
                </a:solidFill>
              </a:endParaRPr>
            </a:p>
          </p:txBody>
        </p:sp>
        <p:cxnSp>
          <p:nvCxnSpPr>
            <p:cNvPr id="13" name="Straight Connector 12"/>
            <p:cNvCxnSpPr/>
            <p:nvPr/>
          </p:nvCxnSpPr>
          <p:spPr>
            <a:xfrm flipH="1">
              <a:off x="1686217" y="1772816"/>
              <a:ext cx="720080" cy="2664296"/>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768471" y="1844824"/>
              <a:ext cx="288032" cy="288032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408431" y="1772816"/>
              <a:ext cx="648072" cy="72008"/>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1688351" y="4437112"/>
              <a:ext cx="1080120" cy="288032"/>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94449" y="1206585"/>
              <a:ext cx="1800200" cy="593682"/>
            </a:xfrm>
            <a:prstGeom prst="rect">
              <a:avLst/>
            </a:prstGeom>
            <a:noFill/>
          </p:spPr>
          <p:txBody>
            <a:bodyPr wrap="square" rtlCol="0">
              <a:spAutoFit/>
            </a:bodyPr>
            <a:lstStyle/>
            <a:p>
              <a:pPr algn="ctr"/>
              <a:r>
                <a:rPr lang="en-US" sz="1600" dirty="0" smtClean="0">
                  <a:solidFill>
                    <a:srgbClr val="FF0000"/>
                  </a:solidFill>
                </a:rPr>
                <a:t>City road</a:t>
              </a:r>
              <a:endParaRPr lang="th-TH" sz="1600" dirty="0">
                <a:solidFill>
                  <a:srgbClr val="FF0000"/>
                </a:solidFill>
              </a:endParaRPr>
            </a:p>
          </p:txBody>
        </p:sp>
        <p:cxnSp>
          <p:nvCxnSpPr>
            <p:cNvPr id="18" name="Straight Connector 17"/>
            <p:cNvCxnSpPr/>
            <p:nvPr/>
          </p:nvCxnSpPr>
          <p:spPr>
            <a:xfrm flipH="1" flipV="1">
              <a:off x="2408431" y="2708920"/>
              <a:ext cx="720080" cy="72008"/>
            </a:xfrm>
            <a:prstGeom prst="line">
              <a:avLst/>
            </a:prstGeom>
            <a:ln w="41275">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2624455" y="1802076"/>
              <a:ext cx="648072" cy="72008"/>
            </a:xfrm>
            <a:prstGeom prst="line">
              <a:avLst/>
            </a:prstGeom>
            <a:ln w="41275">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700431" y="2918341"/>
              <a:ext cx="2191240" cy="1133395"/>
            </a:xfrm>
            <a:prstGeom prst="rect">
              <a:avLst/>
            </a:prstGeom>
            <a:noFill/>
            <a:ln>
              <a:noFill/>
            </a:ln>
          </p:spPr>
          <p:txBody>
            <a:bodyPr wrap="square" rtlCol="0">
              <a:spAutoFit/>
            </a:bodyPr>
            <a:lstStyle/>
            <a:p>
              <a:pPr algn="ctr"/>
              <a:r>
                <a:rPr lang="en-US" sz="1200" dirty="0" smtClean="0">
                  <a:solidFill>
                    <a:srgbClr val="92D050"/>
                  </a:solidFill>
                </a:rPr>
                <a:t>Dense intersection road</a:t>
              </a:r>
              <a:endParaRPr lang="th-TH" sz="1200" dirty="0">
                <a:solidFill>
                  <a:srgbClr val="92D050"/>
                </a:solidFill>
              </a:endParaRPr>
            </a:p>
          </p:txBody>
        </p:sp>
      </p:grpSp>
      <p:sp>
        <p:nvSpPr>
          <p:cNvPr id="7" name="TextBox 6"/>
          <p:cNvSpPr txBox="1"/>
          <p:nvPr/>
        </p:nvSpPr>
        <p:spPr>
          <a:xfrm>
            <a:off x="1043604" y="3357178"/>
            <a:ext cx="2808312" cy="646331"/>
          </a:xfrm>
          <a:prstGeom prst="rect">
            <a:avLst/>
          </a:prstGeom>
          <a:solidFill>
            <a:srgbClr val="00B0F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On-road Data Collection on selected roads</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TextBox 20"/>
          <p:cNvSpPr txBox="1"/>
          <p:nvPr/>
        </p:nvSpPr>
        <p:spPr>
          <a:xfrm>
            <a:off x="1115612" y="5241980"/>
            <a:ext cx="2808312" cy="923330"/>
          </a:xfrm>
          <a:prstGeom prst="rect">
            <a:avLst/>
          </a:prstGeom>
          <a:solidFill>
            <a:srgbClr val="0070C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Development of Driving Cycle, Emission Factor, Emission Rate</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6" name="TextBox 25"/>
          <p:cNvSpPr txBox="1"/>
          <p:nvPr/>
        </p:nvSpPr>
        <p:spPr>
          <a:xfrm>
            <a:off x="5148065" y="5373219"/>
            <a:ext cx="3096344" cy="646331"/>
          </a:xfrm>
          <a:prstGeom prst="rect">
            <a:avLst/>
          </a:prstGeom>
          <a:solidFill>
            <a:srgbClr val="00B05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Evaluation of Proposing Traffic Management Policy</a:t>
            </a:r>
          </a:p>
        </p:txBody>
      </p:sp>
      <p:cxnSp>
        <p:nvCxnSpPr>
          <p:cNvPr id="29" name="Straight Arrow Connector 28"/>
          <p:cNvCxnSpPr>
            <a:stCxn id="8" idx="2"/>
            <a:endCxn id="7" idx="0"/>
          </p:cNvCxnSpPr>
          <p:nvPr/>
        </p:nvCxnSpPr>
        <p:spPr>
          <a:xfrm>
            <a:off x="2447760" y="2192276"/>
            <a:ext cx="0" cy="1164902"/>
          </a:xfrm>
          <a:prstGeom prst="straightConnector1">
            <a:avLst/>
          </a:prstGeom>
          <a:ln w="444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7" idx="2"/>
          </p:cNvCxnSpPr>
          <p:nvPr/>
        </p:nvCxnSpPr>
        <p:spPr>
          <a:xfrm>
            <a:off x="2447760" y="4003509"/>
            <a:ext cx="8713" cy="1225694"/>
          </a:xfrm>
          <a:prstGeom prst="straightConnector1">
            <a:avLst/>
          </a:prstGeom>
          <a:ln w="444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732241" y="4208317"/>
            <a:ext cx="0" cy="1164902"/>
          </a:xfrm>
          <a:prstGeom prst="straightConnector1">
            <a:avLst/>
          </a:prstGeom>
          <a:ln w="4445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3" name="Group 35"/>
          <p:cNvGrpSpPr/>
          <p:nvPr/>
        </p:nvGrpSpPr>
        <p:grpSpPr>
          <a:xfrm>
            <a:off x="5264785" y="1196755"/>
            <a:ext cx="2880320" cy="2664296"/>
            <a:chOff x="539552" y="692696"/>
            <a:chExt cx="3384376" cy="3096344"/>
          </a:xfrm>
        </p:grpSpPr>
        <p:pic>
          <p:nvPicPr>
            <p:cNvPr id="37" name="Picture 36"/>
            <p:cNvPicPr/>
            <p:nvPr/>
          </p:nvPicPr>
          <p:blipFill>
            <a:blip r:embed="rId3" cstate="print"/>
            <a:srcRect/>
            <a:stretch>
              <a:fillRect/>
            </a:stretch>
          </p:blipFill>
          <p:spPr bwMode="auto">
            <a:xfrm>
              <a:off x="539552" y="692696"/>
              <a:ext cx="3384376" cy="3096344"/>
            </a:xfrm>
            <a:prstGeom prst="rect">
              <a:avLst/>
            </a:prstGeom>
            <a:noFill/>
            <a:ln w="9525">
              <a:noFill/>
              <a:miter lim="800000"/>
              <a:headEnd/>
              <a:tailEnd/>
            </a:ln>
          </p:spPr>
        </p:pic>
        <p:sp>
          <p:nvSpPr>
            <p:cNvPr id="38" name="Rectangle 37"/>
            <p:cNvSpPr/>
            <p:nvPr/>
          </p:nvSpPr>
          <p:spPr>
            <a:xfrm>
              <a:off x="2123728" y="2060848"/>
              <a:ext cx="504056" cy="288032"/>
            </a:xfrm>
            <a:prstGeom prst="rect">
              <a:avLst/>
            </a:prstGeom>
            <a:solidFill>
              <a:srgbClr val="FFFF00">
                <a:alpha val="51000"/>
              </a:srgbClr>
            </a:solid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a:p>
          </p:txBody>
        </p:sp>
        <p:sp>
          <p:nvSpPr>
            <p:cNvPr id="39" name="Rectangular Callout 38"/>
            <p:cNvSpPr/>
            <p:nvPr/>
          </p:nvSpPr>
          <p:spPr>
            <a:xfrm>
              <a:off x="2987824" y="2564904"/>
              <a:ext cx="720080" cy="432048"/>
            </a:xfrm>
            <a:prstGeom prst="wedgeRectCallout">
              <a:avLst>
                <a:gd name="adj1" fmla="val -88450"/>
                <a:gd name="adj2" fmla="val -88674"/>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Study Section</a:t>
              </a:r>
              <a:endParaRPr lang="th-TH" sz="900" dirty="0"/>
            </a:p>
          </p:txBody>
        </p:sp>
      </p:grpSp>
      <p:cxnSp>
        <p:nvCxnSpPr>
          <p:cNvPr id="40" name="Straight Arrow Connector 39"/>
          <p:cNvCxnSpPr/>
          <p:nvPr/>
        </p:nvCxnSpPr>
        <p:spPr>
          <a:xfrm>
            <a:off x="3923929" y="5661251"/>
            <a:ext cx="1152128" cy="0"/>
          </a:xfrm>
          <a:prstGeom prst="straightConnector1">
            <a:avLst/>
          </a:prstGeom>
          <a:ln>
            <a:solidFill>
              <a:srgbClr val="FF0000"/>
            </a:solidFill>
            <a:prstDash val="dash"/>
            <a:tailEnd type="arrow"/>
          </a:ln>
        </p:spPr>
        <p:style>
          <a:lnRef idx="3">
            <a:schemeClr val="accent1"/>
          </a:lnRef>
          <a:fillRef idx="0">
            <a:schemeClr val="accent1"/>
          </a:fillRef>
          <a:effectRef idx="2">
            <a:schemeClr val="accent1"/>
          </a:effectRef>
          <a:fontRef idx="minor">
            <a:schemeClr val="tx1"/>
          </a:fontRef>
        </p:style>
      </p:cxnSp>
      <p:sp>
        <p:nvSpPr>
          <p:cNvPr id="22" name="TextBox 21"/>
          <p:cNvSpPr txBox="1"/>
          <p:nvPr/>
        </p:nvSpPr>
        <p:spPr>
          <a:xfrm>
            <a:off x="5436097" y="1342512"/>
            <a:ext cx="2592288" cy="646331"/>
          </a:xfrm>
          <a:prstGeom prst="rect">
            <a:avLst/>
          </a:prstGeom>
          <a:solidFill>
            <a:srgbClr val="92D05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Data Collection on</a:t>
            </a:r>
          </a:p>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Selected road section</a:t>
            </a:r>
            <a:endParaRPr lang="th-TH"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5" name="TextBox 24"/>
          <p:cNvSpPr txBox="1"/>
          <p:nvPr/>
        </p:nvSpPr>
        <p:spPr>
          <a:xfrm>
            <a:off x="5436097" y="3574760"/>
            <a:ext cx="2592288" cy="646331"/>
          </a:xfrm>
          <a:prstGeom prst="rect">
            <a:avLst/>
          </a:prstGeom>
          <a:solidFill>
            <a:srgbClr val="92D05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Traffic Simulation Model Development</a:t>
            </a:r>
          </a:p>
        </p:txBody>
      </p:sp>
      <p:cxnSp>
        <p:nvCxnSpPr>
          <p:cNvPr id="34" name="Straight Arrow Connector 33"/>
          <p:cNvCxnSpPr>
            <a:stCxn id="22" idx="2"/>
            <a:endCxn id="25" idx="0"/>
          </p:cNvCxnSpPr>
          <p:nvPr/>
        </p:nvCxnSpPr>
        <p:spPr>
          <a:xfrm>
            <a:off x="6732241" y="1988843"/>
            <a:ext cx="0" cy="158591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diagram moto.emf"/>
          <p:cNvPicPr>
            <a:picLocks noChangeAspect="1"/>
          </p:cNvPicPr>
          <p:nvPr/>
        </p:nvPicPr>
        <p:blipFill>
          <a:blip r:embed="rId3" cstate="print"/>
          <a:stretch>
            <a:fillRect/>
          </a:stretch>
        </p:blipFill>
        <p:spPr>
          <a:xfrm>
            <a:off x="785786" y="3214686"/>
            <a:ext cx="5286412" cy="3143272"/>
          </a:xfrm>
          <a:prstGeom prst="rect">
            <a:avLst/>
          </a:prstGeom>
        </p:spPr>
      </p:pic>
      <p:sp>
        <p:nvSpPr>
          <p:cNvPr id="2" name="Title 1"/>
          <p:cNvSpPr>
            <a:spLocks noGrp="1"/>
          </p:cNvSpPr>
          <p:nvPr>
            <p:ph type="title"/>
          </p:nvPr>
        </p:nvSpPr>
        <p:spPr>
          <a:xfrm>
            <a:off x="832048" y="201042"/>
            <a:ext cx="7772400" cy="635670"/>
          </a:xfrm>
          <a:ln>
            <a:noFill/>
          </a:ln>
        </p:spPr>
        <p:style>
          <a:lnRef idx="1">
            <a:schemeClr val="accent1"/>
          </a:lnRef>
          <a:fillRef idx="2">
            <a:schemeClr val="accent1"/>
          </a:fillRef>
          <a:effectRef idx="1">
            <a:schemeClr val="accent1"/>
          </a:effectRef>
          <a:fontRef idx="minor">
            <a:schemeClr val="dk1"/>
          </a:fontRef>
        </p:style>
        <p:txBody>
          <a:bodyPr/>
          <a:lstStyle/>
          <a:p>
            <a:r>
              <a:rPr lang="en-US" sz="3200" dirty="0" smtClean="0">
                <a:solidFill>
                  <a:srgbClr val="FF0000"/>
                </a:solidFill>
                <a:latin typeface="Arial" pitchFamily="34" charset="0"/>
                <a:cs typeface="Arial" pitchFamily="34" charset="0"/>
              </a:rPr>
              <a:t>Mobile Measuring System Development</a:t>
            </a:r>
            <a:endParaRPr lang="th-TH" sz="3200" dirty="0">
              <a:solidFill>
                <a:srgbClr val="FF0000"/>
              </a:solidFill>
            </a:endParaRPr>
          </a:p>
        </p:txBody>
      </p:sp>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6</a:t>
            </a:fld>
            <a:endParaRPr lang="th-TH"/>
          </a:p>
        </p:txBody>
      </p:sp>
      <p:pic>
        <p:nvPicPr>
          <p:cNvPr id="8" name="Picture 7" descr="D:\Ku อยากจบ\PIC TS\pic2.jpg"/>
          <p:cNvPicPr/>
          <p:nvPr/>
        </p:nvPicPr>
        <p:blipFill>
          <a:blip r:embed="rId4" cstate="print"/>
          <a:stretch>
            <a:fillRect/>
          </a:stretch>
        </p:blipFill>
        <p:spPr bwMode="auto">
          <a:xfrm>
            <a:off x="2928926" y="1142984"/>
            <a:ext cx="2880320" cy="1800200"/>
          </a:xfrm>
          <a:prstGeom prst="rect">
            <a:avLst/>
          </a:prstGeom>
          <a:ln>
            <a:noFill/>
          </a:ln>
          <a:effectLst>
            <a:outerShdw blurRad="292100" dist="139700" dir="2700000" algn="tl" rotWithShape="0">
              <a:srgbClr val="333333">
                <a:alpha val="65000"/>
              </a:srgbClr>
            </a:outerShdw>
          </a:effectLst>
        </p:spPr>
      </p:pic>
      <p:grpSp>
        <p:nvGrpSpPr>
          <p:cNvPr id="126978" name="Group 2"/>
          <p:cNvGrpSpPr>
            <a:grpSpLocks/>
          </p:cNvGrpSpPr>
          <p:nvPr/>
        </p:nvGrpSpPr>
        <p:grpSpPr bwMode="auto">
          <a:xfrm>
            <a:off x="3111510" y="1142984"/>
            <a:ext cx="2889250" cy="1806575"/>
            <a:chOff x="1190" y="4690"/>
            <a:chExt cx="4550" cy="3496"/>
          </a:xfrm>
        </p:grpSpPr>
        <p:sp>
          <p:nvSpPr>
            <p:cNvPr id="126979" name="Text Box 3"/>
            <p:cNvSpPr txBox="1">
              <a:spLocks noChangeArrowheads="1"/>
            </p:cNvSpPr>
            <p:nvPr/>
          </p:nvSpPr>
          <p:spPr bwMode="auto">
            <a:xfrm>
              <a:off x="1211" y="7682"/>
              <a:ext cx="1253" cy="504"/>
            </a:xfrm>
            <a:prstGeom prst="rect">
              <a:avLst/>
            </a:prstGeom>
            <a:solidFill>
              <a:srgbClr val="00B05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smtClean="0">
                  <a:ln>
                    <a:noFill/>
                  </a:ln>
                  <a:solidFill>
                    <a:srgbClr val="FFFF00"/>
                  </a:solidFill>
                  <a:effectLst/>
                  <a:latin typeface="Browallia New" pitchFamily="34" charset="-34"/>
                  <a:ea typeface="Angsana New" pitchFamily="18" charset="-34"/>
                  <a:cs typeface="Browallia New" pitchFamily="34" charset="-34"/>
                </a:rPr>
                <a:t>SD Card</a:t>
              </a:r>
              <a:endParaRPr kumimoji="0" lang="th-TH" sz="2800" b="0" i="0" u="none" strike="noStrike" cap="none" normalizeH="0" baseline="0" smtClean="0">
                <a:ln>
                  <a:noFill/>
                </a:ln>
                <a:solidFill>
                  <a:schemeClr val="tx1"/>
                </a:solidFill>
                <a:effectLst/>
                <a:latin typeface="Arial" pitchFamily="34" charset="0"/>
                <a:cs typeface="Angsana New" pitchFamily="18" charset="-34"/>
              </a:endParaRPr>
            </a:p>
          </p:txBody>
        </p:sp>
        <p:cxnSp>
          <p:nvCxnSpPr>
            <p:cNvPr id="126980" name="AutoShape 4"/>
            <p:cNvCxnSpPr>
              <a:cxnSpLocks noChangeShapeType="1"/>
            </p:cNvCxnSpPr>
            <p:nvPr/>
          </p:nvCxnSpPr>
          <p:spPr bwMode="auto">
            <a:xfrm flipV="1">
              <a:off x="1807" y="7282"/>
              <a:ext cx="108" cy="400"/>
            </a:xfrm>
            <a:prstGeom prst="straightConnector1">
              <a:avLst/>
            </a:prstGeom>
            <a:noFill/>
            <a:ln w="28575">
              <a:solidFill>
                <a:srgbClr val="FFFF00"/>
              </a:solidFill>
              <a:round/>
              <a:headEnd/>
              <a:tailEnd type="triangle" w="med" len="med"/>
            </a:ln>
          </p:spPr>
        </p:cxnSp>
        <p:sp>
          <p:nvSpPr>
            <p:cNvPr id="126981" name="Text Box 5"/>
            <p:cNvSpPr txBox="1">
              <a:spLocks noChangeArrowheads="1"/>
            </p:cNvSpPr>
            <p:nvPr/>
          </p:nvSpPr>
          <p:spPr bwMode="auto">
            <a:xfrm>
              <a:off x="1190" y="4690"/>
              <a:ext cx="1929" cy="549"/>
            </a:xfrm>
            <a:prstGeom prst="rect">
              <a:avLst/>
            </a:prstGeom>
            <a:solidFill>
              <a:srgbClr val="00B05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rgbClr val="FFFF00"/>
                  </a:solidFill>
                  <a:effectLst/>
                  <a:latin typeface="Browallia New" pitchFamily="34" charset="-34"/>
                  <a:ea typeface="Angsana New" pitchFamily="18" charset="-34"/>
                  <a:cs typeface="Browallia New" pitchFamily="34" charset="-34"/>
                </a:rPr>
                <a:t>GPS module</a:t>
              </a:r>
              <a:endParaRPr kumimoji="0" lang="th-TH" sz="2800" b="0" i="0" u="none" strike="noStrike" cap="none" normalizeH="0" baseline="0" dirty="0" smtClean="0">
                <a:ln>
                  <a:noFill/>
                </a:ln>
                <a:solidFill>
                  <a:schemeClr val="tx1"/>
                </a:solidFill>
                <a:effectLst/>
                <a:latin typeface="Arial" pitchFamily="34" charset="0"/>
                <a:cs typeface="Angsana New" pitchFamily="18" charset="-34"/>
              </a:endParaRPr>
            </a:p>
          </p:txBody>
        </p:sp>
        <p:cxnSp>
          <p:nvCxnSpPr>
            <p:cNvPr id="126982" name="AutoShape 6"/>
            <p:cNvCxnSpPr>
              <a:cxnSpLocks noChangeShapeType="1"/>
            </p:cNvCxnSpPr>
            <p:nvPr/>
          </p:nvCxnSpPr>
          <p:spPr bwMode="auto">
            <a:xfrm>
              <a:off x="2146" y="5239"/>
              <a:ext cx="396" cy="480"/>
            </a:xfrm>
            <a:prstGeom prst="straightConnector1">
              <a:avLst/>
            </a:prstGeom>
            <a:noFill/>
            <a:ln w="28575">
              <a:solidFill>
                <a:srgbClr val="FFFF00"/>
              </a:solidFill>
              <a:round/>
              <a:headEnd/>
              <a:tailEnd type="triangle" w="med" len="med"/>
            </a:ln>
          </p:spPr>
        </p:cxnSp>
        <p:sp>
          <p:nvSpPr>
            <p:cNvPr id="126983" name="Text Box 7"/>
            <p:cNvSpPr txBox="1">
              <a:spLocks noChangeArrowheads="1"/>
            </p:cNvSpPr>
            <p:nvPr/>
          </p:nvSpPr>
          <p:spPr bwMode="auto">
            <a:xfrm>
              <a:off x="3580" y="7682"/>
              <a:ext cx="2160" cy="504"/>
            </a:xfrm>
            <a:prstGeom prst="rect">
              <a:avLst/>
            </a:prstGeom>
            <a:solidFill>
              <a:srgbClr val="00B05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rgbClr val="FFFF00"/>
                  </a:solidFill>
                  <a:effectLst/>
                  <a:latin typeface="Browallia New" pitchFamily="34" charset="-34"/>
                  <a:ea typeface="Angsana New" pitchFamily="18" charset="-34"/>
                  <a:cs typeface="Browallia New" pitchFamily="34" charset="-34"/>
                </a:rPr>
                <a:t>Microcontroller</a:t>
              </a:r>
              <a:endParaRPr kumimoji="0" lang="th-TH" sz="2800" b="0" i="0" u="none" strike="noStrike" cap="none" normalizeH="0" baseline="0" dirty="0" smtClean="0">
                <a:ln>
                  <a:noFill/>
                </a:ln>
                <a:solidFill>
                  <a:schemeClr val="tx1"/>
                </a:solidFill>
                <a:effectLst/>
                <a:latin typeface="Arial" pitchFamily="34" charset="0"/>
                <a:cs typeface="Angsana New" pitchFamily="18" charset="-34"/>
              </a:endParaRPr>
            </a:p>
          </p:txBody>
        </p:sp>
        <p:cxnSp>
          <p:nvCxnSpPr>
            <p:cNvPr id="126984" name="AutoShape 8"/>
            <p:cNvCxnSpPr>
              <a:cxnSpLocks noChangeShapeType="1"/>
            </p:cNvCxnSpPr>
            <p:nvPr/>
          </p:nvCxnSpPr>
          <p:spPr bwMode="auto">
            <a:xfrm flipH="1" flipV="1">
              <a:off x="4487" y="5856"/>
              <a:ext cx="186" cy="1826"/>
            </a:xfrm>
            <a:prstGeom prst="straightConnector1">
              <a:avLst/>
            </a:prstGeom>
            <a:noFill/>
            <a:ln w="28575">
              <a:solidFill>
                <a:srgbClr val="FFFF00"/>
              </a:solidFill>
              <a:round/>
              <a:headEnd/>
              <a:tailEnd type="triangle" w="med" len="med"/>
            </a:ln>
          </p:spPr>
        </p:cxnSp>
      </p:grpSp>
      <p:cxnSp>
        <p:nvCxnSpPr>
          <p:cNvPr id="17" name="Straight Arrow Connector 16"/>
          <p:cNvCxnSpPr>
            <a:stCxn id="19" idx="0"/>
          </p:cNvCxnSpPr>
          <p:nvPr/>
        </p:nvCxnSpPr>
        <p:spPr>
          <a:xfrm rot="5400000" flipH="1" flipV="1">
            <a:off x="3577781" y="2934277"/>
            <a:ext cx="428058" cy="41737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9" name="TextBox 18"/>
          <p:cNvSpPr txBox="1"/>
          <p:nvPr/>
        </p:nvSpPr>
        <p:spPr>
          <a:xfrm>
            <a:off x="2737124" y="3356992"/>
            <a:ext cx="1692000" cy="216000"/>
          </a:xfrm>
          <a:prstGeom prst="rect">
            <a:avLst/>
          </a:prstGeom>
          <a:noFill/>
          <a:ln w="25400"/>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th-TH" dirty="0"/>
          </a:p>
        </p:txBody>
      </p:sp>
      <p:pic>
        <p:nvPicPr>
          <p:cNvPr id="20" name="Picture 19"/>
          <p:cNvPicPr/>
          <p:nvPr/>
        </p:nvPicPr>
        <p:blipFill>
          <a:blip r:embed="rId5" cstate="print"/>
          <a:srcRect l="15854" t="26619" r="49553" b="18885"/>
          <a:stretch>
            <a:fillRect/>
          </a:stretch>
        </p:blipFill>
        <p:spPr bwMode="auto">
          <a:xfrm>
            <a:off x="6143636" y="1000108"/>
            <a:ext cx="2808312" cy="2088232"/>
          </a:xfrm>
          <a:prstGeom prst="rect">
            <a:avLst/>
          </a:prstGeom>
          <a:ln>
            <a:noFill/>
          </a:ln>
          <a:effectLst>
            <a:outerShdw blurRad="292100" dist="139700" dir="2700000" algn="tl" rotWithShape="0">
              <a:srgbClr val="333333">
                <a:alpha val="65000"/>
              </a:srgbClr>
            </a:outerShdw>
          </a:effectLst>
        </p:spPr>
      </p:pic>
      <p:cxnSp>
        <p:nvCxnSpPr>
          <p:cNvPr id="21" name="Straight Arrow Connector 20"/>
          <p:cNvCxnSpPr/>
          <p:nvPr/>
        </p:nvCxnSpPr>
        <p:spPr>
          <a:xfrm flipV="1">
            <a:off x="5857884" y="3071810"/>
            <a:ext cx="500066" cy="43090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3" name="TextBox 22"/>
          <p:cNvSpPr txBox="1"/>
          <p:nvPr/>
        </p:nvSpPr>
        <p:spPr>
          <a:xfrm>
            <a:off x="4716016" y="3356992"/>
            <a:ext cx="1152128" cy="252000"/>
          </a:xfrm>
          <a:prstGeom prst="rect">
            <a:avLst/>
          </a:prstGeom>
          <a:noFill/>
          <a:ln w="25400"/>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th-TH" dirty="0"/>
          </a:p>
        </p:txBody>
      </p:sp>
      <p:sp>
        <p:nvSpPr>
          <p:cNvPr id="24" name="TextBox 23"/>
          <p:cNvSpPr txBox="1"/>
          <p:nvPr/>
        </p:nvSpPr>
        <p:spPr>
          <a:xfrm>
            <a:off x="4716016" y="5949280"/>
            <a:ext cx="1044000" cy="216000"/>
          </a:xfrm>
          <a:prstGeom prst="rect">
            <a:avLst/>
          </a:prstGeom>
          <a:noFill/>
          <a:ln w="25400"/>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th-TH" dirty="0"/>
          </a:p>
        </p:txBody>
      </p:sp>
      <p:cxnSp>
        <p:nvCxnSpPr>
          <p:cNvPr id="25" name="Straight Arrow Connector 24"/>
          <p:cNvCxnSpPr/>
          <p:nvPr/>
        </p:nvCxnSpPr>
        <p:spPr>
          <a:xfrm flipV="1">
            <a:off x="5500694" y="5286388"/>
            <a:ext cx="714380" cy="6457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26" name="Picture 25"/>
          <p:cNvPicPr/>
          <p:nvPr/>
        </p:nvPicPr>
        <p:blipFill>
          <a:blip r:embed="rId6" cstate="print"/>
          <a:srcRect l="15741" t="35252" r="49380" b="13309"/>
          <a:stretch>
            <a:fillRect/>
          </a:stretch>
        </p:blipFill>
        <p:spPr bwMode="auto">
          <a:xfrm>
            <a:off x="6215074" y="4000504"/>
            <a:ext cx="2736304" cy="1800200"/>
          </a:xfrm>
          <a:prstGeom prst="rect">
            <a:avLst/>
          </a:prstGeom>
          <a:ln>
            <a:noFill/>
          </a:ln>
          <a:effectLst>
            <a:outerShdw blurRad="292100" dist="139700" dir="2700000" algn="tl" rotWithShape="0">
              <a:srgbClr val="333333">
                <a:alpha val="65000"/>
              </a:srgbClr>
            </a:outerShdw>
          </a:effectLst>
        </p:spPr>
      </p:pic>
      <p:sp>
        <p:nvSpPr>
          <p:cNvPr id="30" name="TextBox 29"/>
          <p:cNvSpPr txBox="1"/>
          <p:nvPr/>
        </p:nvSpPr>
        <p:spPr>
          <a:xfrm>
            <a:off x="6372200" y="5877272"/>
            <a:ext cx="2428827" cy="338554"/>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1600" dirty="0" smtClean="0">
                <a:solidFill>
                  <a:srgbClr val="FF0000"/>
                </a:solidFill>
              </a:rPr>
              <a:t>Validation requirement</a:t>
            </a:r>
            <a:endParaRPr lang="th-TH" sz="1600" dirty="0">
              <a:solidFill>
                <a:srgbClr val="FF0000"/>
              </a:solidFill>
            </a:endParaRPr>
          </a:p>
        </p:txBody>
      </p:sp>
      <p:sp>
        <p:nvSpPr>
          <p:cNvPr id="31" name="TextBox 30"/>
          <p:cNvSpPr txBox="1"/>
          <p:nvPr/>
        </p:nvSpPr>
        <p:spPr>
          <a:xfrm>
            <a:off x="6429388" y="3143248"/>
            <a:ext cx="2428827" cy="338554"/>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1600" dirty="0" smtClean="0">
                <a:solidFill>
                  <a:srgbClr val="FF0000"/>
                </a:solidFill>
              </a:rPr>
              <a:t>Validation requirement</a:t>
            </a:r>
            <a:endParaRPr lang="th-TH" sz="1600" dirty="0">
              <a:solidFill>
                <a:srgbClr val="FF0000"/>
              </a:solidFill>
            </a:endParaRPr>
          </a:p>
        </p:txBody>
      </p:sp>
      <p:pic>
        <p:nvPicPr>
          <p:cNvPr id="48" name="Picture 47" descr="DSCN6715.JPG"/>
          <p:cNvPicPr>
            <a:picLocks noChangeAspect="1"/>
          </p:cNvPicPr>
          <p:nvPr/>
        </p:nvPicPr>
        <p:blipFill>
          <a:blip r:embed="rId7" cstate="print"/>
          <a:srcRect l="20430" t="8244" r="30108" b="22939"/>
          <a:stretch>
            <a:fillRect/>
          </a:stretch>
        </p:blipFill>
        <p:spPr>
          <a:xfrm>
            <a:off x="214282" y="1142984"/>
            <a:ext cx="2428892" cy="1714512"/>
          </a:xfrm>
          <a:prstGeom prst="rect">
            <a:avLst/>
          </a:prstGeom>
          <a:ln>
            <a:noFill/>
          </a:ln>
          <a:effectLst>
            <a:outerShdw blurRad="292100" dist="139700" dir="2700000" algn="tl" rotWithShape="0">
              <a:srgbClr val="333333">
                <a:alpha val="65000"/>
              </a:srgbClr>
            </a:outerShdw>
          </a:effectLst>
        </p:spPr>
      </p:pic>
      <p:grpSp>
        <p:nvGrpSpPr>
          <p:cNvPr id="49" name="Group 48"/>
          <p:cNvGrpSpPr/>
          <p:nvPr/>
        </p:nvGrpSpPr>
        <p:grpSpPr>
          <a:xfrm>
            <a:off x="107504" y="1071546"/>
            <a:ext cx="1643074" cy="1857388"/>
            <a:chOff x="3571868" y="1142984"/>
            <a:chExt cx="1643074" cy="1960170"/>
          </a:xfrm>
        </p:grpSpPr>
        <p:sp>
          <p:nvSpPr>
            <p:cNvPr id="50" name="TextBox 49"/>
            <p:cNvSpPr txBox="1"/>
            <p:nvPr/>
          </p:nvSpPr>
          <p:spPr>
            <a:xfrm>
              <a:off x="3571868" y="1142984"/>
              <a:ext cx="1643074" cy="276999"/>
            </a:xfrm>
            <a:prstGeom prst="rect">
              <a:avLst/>
            </a:prstGeom>
            <a:solidFill>
              <a:srgbClr val="00B050"/>
            </a:solidFill>
          </p:spPr>
          <p:txBody>
            <a:bodyPr wrap="square" rtlCol="0" anchor="ctr">
              <a:spAutoFit/>
            </a:bodyPr>
            <a:lstStyle/>
            <a:p>
              <a:pPr algn="ctr"/>
              <a:r>
                <a:rPr lang="en-US" sz="1200" b="1" dirty="0" smtClean="0">
                  <a:solidFill>
                    <a:srgbClr val="FFFF00"/>
                  </a:solidFill>
                </a:rPr>
                <a:t>Fuel flow sensor</a:t>
              </a:r>
              <a:endParaRPr lang="en-US" sz="1200" b="1" dirty="0">
                <a:solidFill>
                  <a:srgbClr val="FFFF00"/>
                </a:solidFill>
              </a:endParaRPr>
            </a:p>
          </p:txBody>
        </p:sp>
        <p:cxnSp>
          <p:nvCxnSpPr>
            <p:cNvPr id="51" name="Straight Arrow Connector 50"/>
            <p:cNvCxnSpPr/>
            <p:nvPr/>
          </p:nvCxnSpPr>
          <p:spPr>
            <a:xfrm>
              <a:off x="4429124" y="1428736"/>
              <a:ext cx="500066" cy="428628"/>
            </a:xfrm>
            <a:prstGeom prst="straightConnector1">
              <a:avLst/>
            </a:prstGeom>
            <a:ln w="31750">
              <a:solidFill>
                <a:srgbClr val="FFFF00"/>
              </a:solidFill>
              <a:tailEnd type="stealt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3571868" y="2826155"/>
              <a:ext cx="1000132" cy="276999"/>
            </a:xfrm>
            <a:prstGeom prst="rect">
              <a:avLst/>
            </a:prstGeom>
            <a:solidFill>
              <a:srgbClr val="00B050"/>
            </a:solidFill>
          </p:spPr>
          <p:txBody>
            <a:bodyPr wrap="square" rtlCol="0" anchor="ctr">
              <a:spAutoFit/>
            </a:bodyPr>
            <a:lstStyle/>
            <a:p>
              <a:pPr algn="ctr"/>
              <a:r>
                <a:rPr lang="en-US" sz="1200" b="1" dirty="0" smtClean="0">
                  <a:solidFill>
                    <a:srgbClr val="FFFF00"/>
                  </a:solidFill>
                </a:rPr>
                <a:t>Carburetor</a:t>
              </a:r>
              <a:endParaRPr lang="en-US" sz="1200" b="1" dirty="0">
                <a:solidFill>
                  <a:srgbClr val="FFFF00"/>
                </a:solidFill>
              </a:endParaRPr>
            </a:p>
          </p:txBody>
        </p:sp>
        <p:cxnSp>
          <p:nvCxnSpPr>
            <p:cNvPr id="53" name="Straight Arrow Connector 52"/>
            <p:cNvCxnSpPr>
              <a:stCxn id="52" idx="0"/>
            </p:cNvCxnSpPr>
            <p:nvPr/>
          </p:nvCxnSpPr>
          <p:spPr>
            <a:xfrm rot="5400000" flipH="1" flipV="1">
              <a:off x="4123326" y="2448921"/>
              <a:ext cx="325842" cy="428627"/>
            </a:xfrm>
            <a:prstGeom prst="straightConnector1">
              <a:avLst/>
            </a:prstGeom>
            <a:ln w="31750">
              <a:solidFill>
                <a:srgbClr val="FFFF00"/>
              </a:solidFill>
              <a:tailEnd type="stealth"/>
            </a:ln>
          </p:spPr>
          <p:style>
            <a:lnRef idx="1">
              <a:schemeClr val="accent1"/>
            </a:lnRef>
            <a:fillRef idx="0">
              <a:schemeClr val="accent1"/>
            </a:fillRef>
            <a:effectRef idx="0">
              <a:schemeClr val="accent1"/>
            </a:effectRef>
            <a:fontRef idx="minor">
              <a:schemeClr val="tx1"/>
            </a:fontRef>
          </p:style>
        </p:cxnSp>
      </p:grpSp>
      <p:cxnSp>
        <p:nvCxnSpPr>
          <p:cNvPr id="60" name="Straight Arrow Connector 59"/>
          <p:cNvCxnSpPr>
            <a:stCxn id="65" idx="0"/>
            <a:endCxn id="48" idx="2"/>
          </p:cNvCxnSpPr>
          <p:nvPr/>
        </p:nvCxnSpPr>
        <p:spPr>
          <a:xfrm flipH="1" flipV="1">
            <a:off x="1428728" y="2857496"/>
            <a:ext cx="406968" cy="50006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5" name="TextBox 64"/>
          <p:cNvSpPr txBox="1"/>
          <p:nvPr/>
        </p:nvSpPr>
        <p:spPr>
          <a:xfrm>
            <a:off x="1259632" y="3357562"/>
            <a:ext cx="1152128" cy="252000"/>
          </a:xfrm>
          <a:prstGeom prst="rect">
            <a:avLst/>
          </a:prstGeom>
          <a:noFill/>
          <a:ln w="25400"/>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th-TH" dirty="0"/>
          </a:p>
        </p:txBody>
      </p:sp>
      <p:pic>
        <p:nvPicPr>
          <p:cNvPr id="32" name="Picture 3"/>
          <p:cNvPicPr>
            <a:picLocks noChangeAspect="1" noChangeArrowheads="1"/>
          </p:cNvPicPr>
          <p:nvPr/>
        </p:nvPicPr>
        <p:blipFill>
          <a:blip r:embed="rId8" cstate="print"/>
          <a:srcRect/>
          <a:stretch>
            <a:fillRect/>
          </a:stretch>
        </p:blipFill>
        <p:spPr bwMode="auto">
          <a:xfrm>
            <a:off x="1907704" y="908720"/>
            <a:ext cx="1008112" cy="450712"/>
          </a:xfrm>
          <a:prstGeom prst="rect">
            <a:avLst/>
          </a:prstGeom>
          <a:ln>
            <a:noFill/>
          </a:ln>
          <a:effectLst>
            <a:outerShdw blurRad="292100" dist="139700" dir="2700000" algn="tl" rotWithShape="0">
              <a:srgbClr val="333333">
                <a:alpha val="65000"/>
              </a:srgbClr>
            </a:outerShdw>
          </a:effectLst>
        </p:spPr>
      </p:pic>
      <p:sp>
        <p:nvSpPr>
          <p:cNvPr id="33" name="TextBox 32"/>
          <p:cNvSpPr txBox="1"/>
          <p:nvPr/>
        </p:nvSpPr>
        <p:spPr>
          <a:xfrm>
            <a:off x="1907704" y="1393031"/>
            <a:ext cx="1080120" cy="307777"/>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1400" dirty="0" smtClean="0">
                <a:solidFill>
                  <a:srgbClr val="FF0000"/>
                </a:solidFill>
              </a:rPr>
              <a:t> Calibrated</a:t>
            </a:r>
            <a:endParaRPr lang="th-TH" sz="14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9FFBBDF-FD8C-4F19-93AA-56B537496E54}" type="slidenum">
              <a:rPr lang="th-TH"/>
              <a:pPr>
                <a:defRPr/>
              </a:pPr>
              <a:t>7</a:t>
            </a:fld>
            <a:endParaRPr lang="th-TH"/>
          </a:p>
        </p:txBody>
      </p:sp>
      <p:sp>
        <p:nvSpPr>
          <p:cNvPr id="105474" name="AutoShape 2" descr="https://mail.google.com/mail/?ui=2&amp;ik=7a79bcff4c&amp;view=att&amp;th=1331ab3790c1c64f&amp;attid=0.2&amp;disp=inline&amp;zw"/>
          <p:cNvSpPr>
            <a:spLocks noChangeAspect="1" noChangeArrowheads="1"/>
          </p:cNvSpPr>
          <p:nvPr/>
        </p:nvSpPr>
        <p:spPr bwMode="auto">
          <a:xfrm>
            <a:off x="190500"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sp>
        <p:nvSpPr>
          <p:cNvPr id="105476" name="AutoShape 4" descr="https://mail.google.com/mail/?ui=2&amp;ik=7a79bcff4c&amp;view=att&amp;th=1331ab3790c1c64f&amp;attid=0.2&amp;disp=inline&amp;zw"/>
          <p:cNvSpPr>
            <a:spLocks noChangeAspect="1" noChangeArrowheads="1"/>
          </p:cNvSpPr>
          <p:nvPr/>
        </p:nvSpPr>
        <p:spPr bwMode="auto">
          <a:xfrm>
            <a:off x="190500"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sp>
        <p:nvSpPr>
          <p:cNvPr id="22" name="TextBox 21"/>
          <p:cNvSpPr txBox="1"/>
          <p:nvPr/>
        </p:nvSpPr>
        <p:spPr>
          <a:xfrm>
            <a:off x="323528" y="908720"/>
            <a:ext cx="5112568" cy="2592288"/>
          </a:xfrm>
          <a:prstGeom prst="rect">
            <a:avLst/>
          </a:prstGeom>
          <a:solidFill>
            <a:srgbClr val="FFFF99"/>
          </a:solidFill>
        </p:spPr>
        <p:txBody>
          <a:bodyPr wrap="square" rtlCol="0">
            <a:noAutofit/>
          </a:bodyPr>
          <a:lstStyle/>
          <a:p>
            <a:pPr algn="ctr"/>
            <a:r>
              <a:rPr lang="en-US" sz="1600" u="sng" dirty="0" smtClean="0"/>
              <a:t>Validation Methodology</a:t>
            </a:r>
          </a:p>
          <a:p>
            <a:pPr algn="ctr"/>
            <a:endParaRPr lang="en-US" sz="1600" u="sng" dirty="0" smtClean="0"/>
          </a:p>
          <a:p>
            <a:r>
              <a:rPr lang="en-US" sz="1600" dirty="0" smtClean="0"/>
              <a:t>1. Simulating a gasoline engine in accordance with </a:t>
            </a:r>
            <a:r>
              <a:rPr lang="en-US" sz="1600" b="1" dirty="0" smtClean="0">
                <a:solidFill>
                  <a:srgbClr val="0000FF"/>
                </a:solidFill>
              </a:rPr>
              <a:t>ECE and Bangkok driving cycle </a:t>
            </a:r>
            <a:endParaRPr lang="th-TH" sz="1600" b="1" dirty="0" smtClean="0">
              <a:solidFill>
                <a:srgbClr val="0000FF"/>
              </a:solidFill>
            </a:endParaRPr>
          </a:p>
          <a:p>
            <a:r>
              <a:rPr lang="en-US" sz="1600" dirty="0" smtClean="0"/>
              <a:t>2.</a:t>
            </a:r>
            <a:r>
              <a:rPr lang="th-TH" sz="1600" dirty="0" smtClean="0"/>
              <a:t> </a:t>
            </a:r>
            <a:r>
              <a:rPr lang="en-US" sz="1600" dirty="0" smtClean="0"/>
              <a:t>Instantaneous measuring exhaust emissions of gasoline engine by both </a:t>
            </a:r>
            <a:r>
              <a:rPr lang="en-US" sz="1600" b="1" dirty="0" smtClean="0">
                <a:solidFill>
                  <a:srgbClr val="0000FF"/>
                </a:solidFill>
              </a:rPr>
              <a:t>Exhaust Emission Dynamometer of PCD </a:t>
            </a:r>
            <a:r>
              <a:rPr lang="en-US" sz="1600" dirty="0" smtClean="0"/>
              <a:t>and a gas analyzer</a:t>
            </a:r>
            <a:endParaRPr lang="th-TH" sz="1600" dirty="0" smtClean="0"/>
          </a:p>
          <a:p>
            <a:r>
              <a:rPr lang="en-US" sz="1600" dirty="0" smtClean="0"/>
              <a:t>3.</a:t>
            </a:r>
            <a:r>
              <a:rPr lang="th-TH" sz="1600" dirty="0" smtClean="0"/>
              <a:t> </a:t>
            </a:r>
            <a:r>
              <a:rPr lang="en-US" sz="1600" dirty="0" smtClean="0"/>
              <a:t>Comparison measured results by statistical testing</a:t>
            </a:r>
          </a:p>
          <a:p>
            <a:r>
              <a:rPr lang="en-US" sz="1600" dirty="0" smtClean="0"/>
              <a:t>4. Developing adjusted equation for correcting the exhaust emissions measured by a gas analyzer</a:t>
            </a:r>
          </a:p>
          <a:p>
            <a:endParaRPr lang="en-US" sz="1600" u="sng" dirty="0" smtClean="0"/>
          </a:p>
          <a:p>
            <a:endParaRPr lang="en-US" sz="1600" u="sng" dirty="0" smtClean="0"/>
          </a:p>
          <a:p>
            <a:endParaRPr lang="en-US" sz="1600" u="sng" dirty="0" smtClean="0"/>
          </a:p>
          <a:p>
            <a:endParaRPr lang="en-US" sz="1600" u="sng" dirty="0" smtClean="0"/>
          </a:p>
          <a:p>
            <a:endParaRPr lang="en-US" sz="1600" u="sng" dirty="0" smtClean="0"/>
          </a:p>
          <a:p>
            <a:endParaRPr lang="en-US" sz="1600" u="sng" dirty="0" smtClean="0"/>
          </a:p>
          <a:p>
            <a:endParaRPr lang="en-US" sz="1600" u="sng" dirty="0" smtClean="0"/>
          </a:p>
          <a:p>
            <a:endParaRPr lang="en-US" sz="1600" u="sng" dirty="0" smtClean="0"/>
          </a:p>
          <a:p>
            <a:endParaRPr lang="th-TH" sz="1600" u="sng" dirty="0"/>
          </a:p>
        </p:txBody>
      </p:sp>
      <p:sp>
        <p:nvSpPr>
          <p:cNvPr id="24" name="Title 1"/>
          <p:cNvSpPr txBox="1">
            <a:spLocks/>
          </p:cNvSpPr>
          <p:nvPr/>
        </p:nvSpPr>
        <p:spPr bwMode="auto">
          <a:xfrm>
            <a:off x="2339752" y="6148064"/>
            <a:ext cx="3384376" cy="521296"/>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srgbClr val="0000FF"/>
                </a:solidFill>
                <a:effectLst/>
                <a:uLnTx/>
                <a:uFillTx/>
                <a:latin typeface="+mj-lt"/>
                <a:ea typeface="+mj-ea"/>
                <a:cs typeface="+mj-cs"/>
              </a:rPr>
              <a:t>Exhaust</a:t>
            </a:r>
            <a:r>
              <a:rPr kumimoji="0" lang="en-US" sz="1200" b="0" i="0" u="none" strike="noStrike" kern="1200" cap="none" spc="0" normalizeH="0" noProof="0" dirty="0" smtClean="0">
                <a:ln>
                  <a:noFill/>
                </a:ln>
                <a:solidFill>
                  <a:srgbClr val="0000FF"/>
                </a:solidFill>
                <a:effectLst/>
                <a:uLnTx/>
                <a:uFillTx/>
                <a:latin typeface="+mj-lt"/>
                <a:ea typeface="+mj-ea"/>
                <a:cs typeface="+mj-cs"/>
              </a:rPr>
              <a:t> </a:t>
            </a:r>
            <a:r>
              <a:rPr kumimoji="0" lang="en-US" sz="1200" b="0" i="0" u="none" strike="noStrike" kern="1200" cap="none" spc="0" normalizeH="0" baseline="0" noProof="0" dirty="0" smtClean="0">
                <a:ln>
                  <a:noFill/>
                </a:ln>
                <a:solidFill>
                  <a:srgbClr val="0000FF"/>
                </a:solidFill>
                <a:effectLst/>
                <a:uLnTx/>
                <a:uFillTx/>
                <a:latin typeface="+mj-lt"/>
                <a:ea typeface="+mj-ea"/>
                <a:cs typeface="+mj-cs"/>
              </a:rPr>
              <a:t>Emission Dynamometer of PCD</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defRPr/>
            </a:pPr>
            <a:r>
              <a:rPr lang="en-US" sz="1200" dirty="0" smtClean="0">
                <a:solidFill>
                  <a:srgbClr val="0000FF"/>
                </a:solidFill>
                <a:latin typeface="+mj-lt"/>
                <a:ea typeface="+mj-ea"/>
                <a:cs typeface="+mj-cs"/>
              </a:rPr>
              <a:t> Calibration with Gas Standard every time</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defRPr/>
            </a:pPr>
            <a:r>
              <a:rPr lang="en-US" sz="1200" dirty="0" smtClean="0">
                <a:solidFill>
                  <a:srgbClr val="0000FF"/>
                </a:solidFill>
                <a:latin typeface="+mj-lt"/>
                <a:ea typeface="+mj-ea"/>
                <a:cs typeface="+mj-cs"/>
              </a:rPr>
              <a:t> Measurement by smaller scale</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defRPr/>
            </a:pPr>
            <a:r>
              <a:rPr lang="en-US" sz="1200" dirty="0" smtClean="0">
                <a:solidFill>
                  <a:srgbClr val="0000FF"/>
                </a:solidFill>
                <a:latin typeface="+mj-lt"/>
                <a:ea typeface="+mj-ea"/>
                <a:cs typeface="+mj-cs"/>
              </a:rPr>
              <a:t> Control temperature and </a:t>
            </a:r>
            <a:r>
              <a:rPr lang="en-US" sz="1200" dirty="0" err="1" smtClean="0">
                <a:solidFill>
                  <a:srgbClr val="0000FF"/>
                </a:solidFill>
                <a:latin typeface="+mj-lt"/>
                <a:ea typeface="+mj-ea"/>
                <a:cs typeface="+mj-cs"/>
              </a:rPr>
              <a:t>humemity</a:t>
            </a:r>
            <a:r>
              <a:rPr lang="en-US" sz="1200" dirty="0" smtClean="0">
                <a:solidFill>
                  <a:srgbClr val="0000FF"/>
                </a:solidFill>
                <a:latin typeface="+mj-lt"/>
                <a:ea typeface="+mj-ea"/>
                <a:cs typeface="+mj-cs"/>
              </a:rPr>
              <a:t> </a:t>
            </a:r>
          </a:p>
        </p:txBody>
      </p:sp>
      <p:sp>
        <p:nvSpPr>
          <p:cNvPr id="26" name="Title 1"/>
          <p:cNvSpPr txBox="1">
            <a:spLocks/>
          </p:cNvSpPr>
          <p:nvPr/>
        </p:nvSpPr>
        <p:spPr bwMode="auto">
          <a:xfrm>
            <a:off x="179512" y="5589240"/>
            <a:ext cx="3528392" cy="576064"/>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srgbClr val="0000FF"/>
                </a:solidFill>
                <a:effectLst/>
                <a:uLnTx/>
                <a:uFillTx/>
                <a:latin typeface="+mj-lt"/>
                <a:ea typeface="+mj-ea"/>
                <a:cs typeface="+mj-cs"/>
              </a:rPr>
              <a:t>Gas Analyzer of</a:t>
            </a:r>
            <a:r>
              <a:rPr kumimoji="0" lang="en-US" sz="1200" b="0" i="0" u="none" strike="noStrike" kern="1200" cap="none" spc="0" normalizeH="0" noProof="0" dirty="0" smtClean="0">
                <a:ln>
                  <a:noFill/>
                </a:ln>
                <a:solidFill>
                  <a:srgbClr val="0000FF"/>
                </a:solidFill>
                <a:effectLst/>
                <a:uLnTx/>
                <a:uFillTx/>
                <a:latin typeface="+mj-lt"/>
                <a:ea typeface="+mj-ea"/>
                <a:cs typeface="+mj-cs"/>
              </a:rPr>
              <a:t> KKU</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defRPr/>
            </a:pPr>
            <a:r>
              <a:rPr lang="en-US" sz="1200" dirty="0" smtClean="0">
                <a:solidFill>
                  <a:srgbClr val="0000FF"/>
                </a:solidFill>
                <a:latin typeface="+mj-lt"/>
                <a:ea typeface="+mj-ea"/>
                <a:cs typeface="+mj-cs"/>
              </a:rPr>
              <a:t> Calibration by manufacturer</a:t>
            </a:r>
            <a:endParaRPr kumimoji="0" lang="en-US" sz="1200" b="0" i="0" u="none" strike="noStrike" kern="1200" cap="none" spc="0" normalizeH="0" noProof="0" dirty="0" smtClean="0">
              <a:ln>
                <a:noFill/>
              </a:ln>
              <a:solidFill>
                <a:srgbClr val="0000FF"/>
              </a:solidFill>
              <a:effectLst/>
              <a:uLnTx/>
              <a:uFillTx/>
              <a:latin typeface="+mj-lt"/>
              <a:ea typeface="+mj-ea"/>
              <a:cs typeface="+mj-cs"/>
            </a:endParaRPr>
          </a:p>
          <a:p>
            <a:pPr marL="0" marR="0" lvl="0" indent="0" defTabSz="914400" rtl="0" eaLnBrk="1" fontAlgn="base" latinLnBrk="0" hangingPunct="1">
              <a:lnSpc>
                <a:spcPct val="100000"/>
              </a:lnSpc>
              <a:spcBef>
                <a:spcPct val="0"/>
              </a:spcBef>
              <a:spcAft>
                <a:spcPct val="0"/>
              </a:spcAft>
              <a:buClrTx/>
              <a:buSzTx/>
              <a:buFontTx/>
              <a:buNone/>
              <a:tabLst/>
              <a:defRPr/>
            </a:pPr>
            <a:endParaRPr kumimoji="0" lang="th-TH" sz="1200" b="0" i="0" u="none" strike="noStrike" kern="1200" cap="none" spc="0" normalizeH="0" baseline="0" noProof="0" dirty="0">
              <a:ln>
                <a:noFill/>
              </a:ln>
              <a:solidFill>
                <a:srgbClr val="0000FF"/>
              </a:solidFill>
              <a:effectLst/>
              <a:uLnTx/>
              <a:uFillTx/>
              <a:latin typeface="+mj-lt"/>
              <a:ea typeface="+mj-ea"/>
              <a:cs typeface="+mj-cs"/>
            </a:endParaRPr>
          </a:p>
        </p:txBody>
      </p:sp>
      <p:sp>
        <p:nvSpPr>
          <p:cNvPr id="13" name="Title 1"/>
          <p:cNvSpPr txBox="1">
            <a:spLocks/>
          </p:cNvSpPr>
          <p:nvPr/>
        </p:nvSpPr>
        <p:spPr bwMode="auto">
          <a:xfrm>
            <a:off x="760040" y="201042"/>
            <a:ext cx="7772400" cy="635670"/>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3200" dirty="0" smtClean="0">
                <a:solidFill>
                  <a:srgbClr val="FF0000"/>
                </a:solidFill>
                <a:latin typeface="Arial" pitchFamily="34" charset="0"/>
                <a:cs typeface="Arial" pitchFamily="34" charset="0"/>
              </a:rPr>
              <a:t>Validation of Gas Analyzer at PCD</a:t>
            </a:r>
            <a:endParaRPr kumimoji="0" lang="th-TH" sz="3200" b="0" i="0" u="none" strike="noStrike" kern="1200" cap="none" spc="0" normalizeH="0" baseline="0" noProof="0" dirty="0">
              <a:ln>
                <a:noFill/>
              </a:ln>
              <a:solidFill>
                <a:srgbClr val="FF0000"/>
              </a:solidFill>
              <a:effectLst/>
              <a:uLnTx/>
              <a:uFillTx/>
              <a:latin typeface="+mn-lt"/>
              <a:ea typeface="+mn-ea"/>
              <a:cs typeface="+mn-cs"/>
            </a:endParaRPr>
          </a:p>
        </p:txBody>
      </p:sp>
      <p:pic>
        <p:nvPicPr>
          <p:cNvPr id="116737" name="Picture 1" descr="C:\Users\Thaned\AppData\Local\Temp\buijxx8i.tmp\photo.JPG"/>
          <p:cNvPicPr>
            <a:picLocks noChangeAspect="1" noChangeArrowheads="1"/>
          </p:cNvPicPr>
          <p:nvPr/>
        </p:nvPicPr>
        <p:blipFill>
          <a:blip r:embed="rId3" cstate="print"/>
          <a:srcRect/>
          <a:stretch>
            <a:fillRect/>
          </a:stretch>
        </p:blipFill>
        <p:spPr bwMode="auto">
          <a:xfrm>
            <a:off x="2627784" y="3861048"/>
            <a:ext cx="2448272" cy="1828647"/>
          </a:xfrm>
          <a:prstGeom prst="rect">
            <a:avLst/>
          </a:prstGeom>
          <a:ln>
            <a:noFill/>
          </a:ln>
          <a:effectLst>
            <a:outerShdw blurRad="292100" dist="139700" dir="2700000" algn="tl" rotWithShape="0">
              <a:srgbClr val="333333">
                <a:alpha val="65000"/>
              </a:srgbClr>
            </a:outerShdw>
          </a:effectLst>
        </p:spPr>
      </p:pic>
      <p:pic>
        <p:nvPicPr>
          <p:cNvPr id="116738" name="Picture 2" descr="C:\Users\Thaned\Downloads\photo-1.JPG"/>
          <p:cNvPicPr>
            <a:picLocks noChangeAspect="1" noChangeArrowheads="1"/>
          </p:cNvPicPr>
          <p:nvPr/>
        </p:nvPicPr>
        <p:blipFill>
          <a:blip r:embed="rId4" cstate="print"/>
          <a:srcRect l="45275" t="23642" r="20863" b="39457"/>
          <a:stretch>
            <a:fillRect/>
          </a:stretch>
        </p:blipFill>
        <p:spPr bwMode="auto">
          <a:xfrm>
            <a:off x="251520" y="3645024"/>
            <a:ext cx="2160240" cy="1758335"/>
          </a:xfrm>
          <a:prstGeom prst="rect">
            <a:avLst/>
          </a:prstGeom>
          <a:ln>
            <a:noFill/>
          </a:ln>
          <a:effectLst>
            <a:outerShdw blurRad="292100" dist="139700" dir="2700000" algn="tl" rotWithShape="0">
              <a:srgbClr val="333333">
                <a:alpha val="65000"/>
              </a:srgbClr>
            </a:outerShdw>
          </a:effectLst>
        </p:spPr>
      </p:pic>
      <p:pic>
        <p:nvPicPr>
          <p:cNvPr id="116740" name="Picture 4" descr="C:\Users\Thaned\Downloads\photo-2.JPG"/>
          <p:cNvPicPr>
            <a:picLocks noChangeAspect="1" noChangeArrowheads="1"/>
          </p:cNvPicPr>
          <p:nvPr/>
        </p:nvPicPr>
        <p:blipFill>
          <a:blip r:embed="rId5" cstate="print"/>
          <a:srcRect t="7421" b="18365"/>
          <a:stretch>
            <a:fillRect/>
          </a:stretch>
        </p:blipFill>
        <p:spPr bwMode="auto">
          <a:xfrm>
            <a:off x="5652120" y="1052736"/>
            <a:ext cx="3096344" cy="1716344"/>
          </a:xfrm>
          <a:prstGeom prst="rect">
            <a:avLst/>
          </a:prstGeom>
          <a:ln>
            <a:noFill/>
          </a:ln>
          <a:effectLst>
            <a:outerShdw blurRad="292100" dist="139700" dir="2700000" algn="tl" rotWithShape="0">
              <a:srgbClr val="333333">
                <a:alpha val="65000"/>
              </a:srgbClr>
            </a:outerShdw>
          </a:effectLst>
        </p:spPr>
      </p:pic>
      <p:pic>
        <p:nvPicPr>
          <p:cNvPr id="20" name="Picture 3"/>
          <p:cNvPicPr>
            <a:picLocks noChangeAspect="1" noChangeArrowheads="1"/>
          </p:cNvPicPr>
          <p:nvPr/>
        </p:nvPicPr>
        <p:blipFill>
          <a:blip r:embed="rId6" cstate="print"/>
          <a:srcRect r="45359"/>
          <a:stretch>
            <a:fillRect/>
          </a:stretch>
        </p:blipFill>
        <p:spPr bwMode="auto">
          <a:xfrm>
            <a:off x="5724128" y="1124744"/>
            <a:ext cx="916895" cy="859160"/>
          </a:xfrm>
          <a:prstGeom prst="rect">
            <a:avLst/>
          </a:prstGeom>
          <a:noFill/>
          <a:ln w="9525">
            <a:noFill/>
            <a:miter lim="800000"/>
            <a:headEnd/>
            <a:tailEnd/>
          </a:ln>
        </p:spPr>
      </p:pic>
      <p:sp>
        <p:nvSpPr>
          <p:cNvPr id="27" name="Title 1"/>
          <p:cNvSpPr txBox="1">
            <a:spLocks/>
          </p:cNvSpPr>
          <p:nvPr/>
        </p:nvSpPr>
        <p:spPr bwMode="auto">
          <a:xfrm>
            <a:off x="1115616" y="6309320"/>
            <a:ext cx="2880320" cy="485056"/>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h-TH" sz="1400" b="0" i="0" u="none" strike="noStrike" kern="1200" cap="none" spc="0" normalizeH="0" baseline="0" noProof="0" dirty="0">
              <a:ln>
                <a:noFill/>
              </a:ln>
              <a:solidFill>
                <a:srgbClr val="0000FF"/>
              </a:solidFill>
              <a:effectLst/>
              <a:uLnTx/>
              <a:uFillTx/>
              <a:latin typeface="+mj-lt"/>
              <a:ea typeface="+mj-ea"/>
              <a:cs typeface="+mj-cs"/>
            </a:endParaRPr>
          </a:p>
        </p:txBody>
      </p:sp>
      <p:sp>
        <p:nvSpPr>
          <p:cNvPr id="28" name="Title 1"/>
          <p:cNvSpPr txBox="1">
            <a:spLocks/>
          </p:cNvSpPr>
          <p:nvPr/>
        </p:nvSpPr>
        <p:spPr bwMode="auto">
          <a:xfrm>
            <a:off x="5652120" y="2852936"/>
            <a:ext cx="3240360" cy="504056"/>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rgbClr val="0000FF"/>
                </a:solidFill>
                <a:latin typeface="+mj-lt"/>
                <a:ea typeface="+mj-ea"/>
                <a:cs typeface="+mj-cs"/>
              </a:rPr>
              <a:t>Validation processed at Automotive Emission Laboratory of Pollution Control Department</a:t>
            </a:r>
            <a:endParaRPr kumimoji="0" lang="th-TH" sz="1100" b="0" i="0" u="none" strike="noStrike" kern="1200" cap="none" spc="0" normalizeH="0" baseline="0" noProof="0" dirty="0">
              <a:ln>
                <a:noFill/>
              </a:ln>
              <a:solidFill>
                <a:srgbClr val="0000FF"/>
              </a:solidFill>
              <a:effectLst/>
              <a:uLnTx/>
              <a:uFillTx/>
              <a:latin typeface="+mj-lt"/>
              <a:ea typeface="+mj-ea"/>
              <a:cs typeface="+mj-cs"/>
            </a:endParaRPr>
          </a:p>
        </p:txBody>
      </p:sp>
      <p:pic>
        <p:nvPicPr>
          <p:cNvPr id="116742" name="Picture 6" descr="C:\Users\Thaned\AppData\Local\Temp\c1fq2bj9.tmp\photo.JPG"/>
          <p:cNvPicPr>
            <a:picLocks noChangeAspect="1" noChangeArrowheads="1"/>
          </p:cNvPicPr>
          <p:nvPr/>
        </p:nvPicPr>
        <p:blipFill>
          <a:blip r:embed="rId7" cstate="print"/>
          <a:srcRect l="15355" t="37740" r="25694" b="5901"/>
          <a:stretch>
            <a:fillRect/>
          </a:stretch>
        </p:blipFill>
        <p:spPr bwMode="auto">
          <a:xfrm>
            <a:off x="7555832" y="5085184"/>
            <a:ext cx="976608" cy="1250059"/>
          </a:xfrm>
          <a:prstGeom prst="rect">
            <a:avLst/>
          </a:prstGeom>
          <a:ln>
            <a:noFill/>
          </a:ln>
          <a:effectLst>
            <a:outerShdw blurRad="292100" dist="139700" dir="2700000" algn="tl" rotWithShape="0">
              <a:srgbClr val="333333">
                <a:alpha val="65000"/>
              </a:srgbClr>
            </a:outerShdw>
          </a:effectLst>
        </p:spPr>
      </p:pic>
      <p:pic>
        <p:nvPicPr>
          <p:cNvPr id="116743" name="Picture 7" descr="C:\Users\Thaned\Downloads\photo.PNG"/>
          <p:cNvPicPr>
            <a:picLocks noChangeAspect="1" noChangeArrowheads="1"/>
          </p:cNvPicPr>
          <p:nvPr/>
        </p:nvPicPr>
        <p:blipFill>
          <a:blip r:embed="rId8" cstate="print"/>
          <a:srcRect t="15351" r="5901" b="18500"/>
          <a:stretch>
            <a:fillRect/>
          </a:stretch>
        </p:blipFill>
        <p:spPr bwMode="auto">
          <a:xfrm>
            <a:off x="5364088" y="3717032"/>
            <a:ext cx="1775521" cy="1872208"/>
          </a:xfrm>
          <a:prstGeom prst="rect">
            <a:avLst/>
          </a:prstGeom>
          <a:ln>
            <a:noFill/>
          </a:ln>
          <a:effectLst>
            <a:outerShdw blurRad="292100" dist="139700" dir="2700000" algn="tl" rotWithShape="0">
              <a:srgbClr val="333333">
                <a:alpha val="65000"/>
              </a:srgbClr>
            </a:outerShdw>
          </a:effectLst>
        </p:spPr>
      </p:pic>
      <p:pic>
        <p:nvPicPr>
          <p:cNvPr id="116744" name="Picture 8" descr="C:\Users\Thaned\Downloads\photo-3.JPG"/>
          <p:cNvPicPr>
            <a:picLocks noChangeAspect="1" noChangeArrowheads="1"/>
          </p:cNvPicPr>
          <p:nvPr/>
        </p:nvPicPr>
        <p:blipFill>
          <a:blip r:embed="rId9" cstate="print"/>
          <a:srcRect l="32924" t="13475" r="13398" b="23642"/>
          <a:stretch>
            <a:fillRect/>
          </a:stretch>
        </p:blipFill>
        <p:spPr bwMode="auto">
          <a:xfrm>
            <a:off x="7380312" y="3356992"/>
            <a:ext cx="1399013" cy="1224136"/>
          </a:xfrm>
          <a:prstGeom prst="rect">
            <a:avLst/>
          </a:prstGeom>
          <a:ln>
            <a:noFill/>
          </a:ln>
          <a:effectLst>
            <a:outerShdw blurRad="292100" dist="139700" dir="2700000" algn="tl" rotWithShape="0">
              <a:srgbClr val="333333">
                <a:alpha val="65000"/>
              </a:srgbClr>
            </a:outerShdw>
          </a:effectLst>
        </p:spPr>
      </p:pic>
      <p:sp>
        <p:nvSpPr>
          <p:cNvPr id="29" name="Title 1"/>
          <p:cNvSpPr txBox="1">
            <a:spLocks/>
          </p:cNvSpPr>
          <p:nvPr/>
        </p:nvSpPr>
        <p:spPr bwMode="auto">
          <a:xfrm>
            <a:off x="7452320" y="4581128"/>
            <a:ext cx="1376536" cy="504056"/>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noProof="0" dirty="0" smtClean="0">
                <a:solidFill>
                  <a:srgbClr val="0000FF"/>
                </a:solidFill>
                <a:latin typeface="+mj-lt"/>
                <a:ea typeface="+mj-ea"/>
                <a:cs typeface="+mj-cs"/>
              </a:rPr>
              <a:t>Driving following driving  cycle</a:t>
            </a:r>
            <a:endParaRPr kumimoji="0" lang="th-TH" sz="1100" b="0" i="0" u="none" strike="noStrike" kern="1200" cap="none" spc="0" normalizeH="0" baseline="0" noProof="0" dirty="0">
              <a:ln>
                <a:noFill/>
              </a:ln>
              <a:solidFill>
                <a:srgbClr val="0000FF"/>
              </a:solidFill>
              <a:effectLst/>
              <a:uLnTx/>
              <a:uFillTx/>
              <a:latin typeface="+mj-lt"/>
              <a:ea typeface="+mj-ea"/>
              <a:cs typeface="+mj-cs"/>
            </a:endParaRPr>
          </a:p>
        </p:txBody>
      </p:sp>
      <p:sp>
        <p:nvSpPr>
          <p:cNvPr id="30" name="Title 1"/>
          <p:cNvSpPr txBox="1">
            <a:spLocks/>
          </p:cNvSpPr>
          <p:nvPr/>
        </p:nvSpPr>
        <p:spPr bwMode="auto">
          <a:xfrm>
            <a:off x="5580112" y="5733256"/>
            <a:ext cx="1512168" cy="288032"/>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smtClean="0">
                <a:solidFill>
                  <a:srgbClr val="0000FF"/>
                </a:solidFill>
                <a:latin typeface="+mj-lt"/>
                <a:ea typeface="+mj-ea"/>
                <a:cs typeface="+mj-cs"/>
              </a:rPr>
              <a:t>Stimulating  Loads</a:t>
            </a:r>
            <a:endParaRPr kumimoji="0" lang="th-TH" sz="1200" b="0" i="0" u="none" strike="noStrike" kern="1200" cap="none" spc="0" normalizeH="0" baseline="0" noProof="0" dirty="0">
              <a:ln>
                <a:noFill/>
              </a:ln>
              <a:solidFill>
                <a:srgbClr val="0000FF"/>
              </a:solidFill>
              <a:effectLst/>
              <a:uLnTx/>
              <a:uFillTx/>
              <a:latin typeface="+mj-lt"/>
              <a:ea typeface="+mj-ea"/>
              <a:cs typeface="+mj-cs"/>
            </a:endParaRPr>
          </a:p>
        </p:txBody>
      </p:sp>
      <p:sp>
        <p:nvSpPr>
          <p:cNvPr id="31" name="Title 1"/>
          <p:cNvSpPr txBox="1">
            <a:spLocks/>
          </p:cNvSpPr>
          <p:nvPr/>
        </p:nvSpPr>
        <p:spPr bwMode="auto">
          <a:xfrm>
            <a:off x="7236296" y="6525344"/>
            <a:ext cx="1592560" cy="288032"/>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rgbClr val="0000FF"/>
                </a:solidFill>
                <a:latin typeface="+mj-lt"/>
                <a:ea typeface="+mj-ea"/>
                <a:cs typeface="+mj-cs"/>
              </a:rPr>
              <a:t>Directly measuring</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rgbClr val="0000FF"/>
                </a:solidFill>
                <a:latin typeface="+mj-lt"/>
                <a:ea typeface="+mj-ea"/>
                <a:cs typeface="+mj-cs"/>
              </a:rPr>
              <a:t>Exhaust Emissions </a:t>
            </a:r>
            <a:endParaRPr kumimoji="0" lang="th-TH" sz="1100" b="0" i="0" u="none" strike="noStrike" kern="1200" cap="none" spc="0" normalizeH="0" baseline="0" noProof="0" dirty="0">
              <a:ln>
                <a:noFill/>
              </a:ln>
              <a:solidFill>
                <a:srgbClr val="0000FF"/>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8</a:t>
            </a:fld>
            <a:endParaRPr lang="th-TH"/>
          </a:p>
        </p:txBody>
      </p:sp>
      <p:sp>
        <p:nvSpPr>
          <p:cNvPr id="6" name="Title 1"/>
          <p:cNvSpPr txBox="1">
            <a:spLocks/>
          </p:cNvSpPr>
          <p:nvPr/>
        </p:nvSpPr>
        <p:spPr bwMode="auto">
          <a:xfrm>
            <a:off x="611560" y="201042"/>
            <a:ext cx="8064896" cy="635670"/>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400" dirty="0" smtClean="0">
                <a:solidFill>
                  <a:srgbClr val="FF0000"/>
                </a:solidFill>
                <a:latin typeface="Arial" pitchFamily="34" charset="0"/>
                <a:cs typeface="Arial" pitchFamily="34" charset="0"/>
              </a:rPr>
              <a:t>Results of Measuring Exhaust Emissions in Laboratory</a:t>
            </a:r>
            <a:endParaRPr kumimoji="0" lang="th-TH" sz="2400" b="0" i="0" u="none" strike="noStrike" kern="1200" cap="none" spc="0" normalizeH="0" baseline="0" noProof="0" dirty="0">
              <a:ln>
                <a:noFill/>
              </a:ln>
              <a:solidFill>
                <a:srgbClr val="FF0000"/>
              </a:solidFill>
              <a:effectLst/>
              <a:uLnTx/>
              <a:uFillTx/>
              <a:latin typeface="+mn-lt"/>
              <a:ea typeface="+mn-ea"/>
              <a:cs typeface="+mn-cs"/>
            </a:endParaRPr>
          </a:p>
        </p:txBody>
      </p:sp>
      <p:graphicFrame>
        <p:nvGraphicFramePr>
          <p:cNvPr id="11" name="แผนภูมิ 4"/>
          <p:cNvGraphicFramePr/>
          <p:nvPr/>
        </p:nvGraphicFramePr>
        <p:xfrm>
          <a:off x="2051720" y="980729"/>
          <a:ext cx="5020610" cy="25197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แผนภูมิ 6"/>
          <p:cNvGraphicFramePr/>
          <p:nvPr/>
        </p:nvGraphicFramePr>
        <p:xfrm>
          <a:off x="285720" y="3643314"/>
          <a:ext cx="4357718" cy="250033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แผนภูมิ 7"/>
          <p:cNvGraphicFramePr/>
          <p:nvPr/>
        </p:nvGraphicFramePr>
        <p:xfrm>
          <a:off x="4714876" y="3571876"/>
          <a:ext cx="4000528" cy="250033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9AAE4C12-3E67-453A-9A26-B967234C09C7}" type="slidenum">
              <a:rPr lang="th-TH" smtClean="0"/>
              <a:pPr>
                <a:defRPr/>
              </a:pPr>
              <a:t>9</a:t>
            </a:fld>
            <a:endParaRPr lang="th-TH"/>
          </a:p>
        </p:txBody>
      </p:sp>
      <p:sp>
        <p:nvSpPr>
          <p:cNvPr id="6" name="Title 1"/>
          <p:cNvSpPr txBox="1">
            <a:spLocks/>
          </p:cNvSpPr>
          <p:nvPr/>
        </p:nvSpPr>
        <p:spPr bwMode="auto">
          <a:xfrm>
            <a:off x="760040" y="201042"/>
            <a:ext cx="7772400" cy="491654"/>
          </a:xfrm>
          <a:prstGeom prst="rect">
            <a:avLst/>
          </a:prstGeom>
          <a:ln w="9525" cap="flat" cmpd="sng" algn="ctr">
            <a:noFill/>
            <a:prstDash val="solid"/>
            <a:miter lim="800000"/>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9144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dirty="0" smtClean="0">
                <a:solidFill>
                  <a:srgbClr val="FF0000"/>
                </a:solidFill>
                <a:latin typeface="Arial" pitchFamily="34" charset="0"/>
                <a:cs typeface="Arial" pitchFamily="34" charset="0"/>
              </a:rPr>
              <a:t>Results of Gas Analyzer Validation (2)</a:t>
            </a:r>
            <a:endParaRPr kumimoji="0" lang="th-TH" b="0" i="0" u="none" strike="noStrike" kern="1200" cap="none" spc="0" normalizeH="0" baseline="0" noProof="0" dirty="0">
              <a:ln>
                <a:noFill/>
              </a:ln>
              <a:solidFill>
                <a:srgbClr val="FF0000"/>
              </a:solidFill>
              <a:effectLst/>
              <a:uLnTx/>
              <a:uFillTx/>
              <a:latin typeface="+mn-lt"/>
              <a:ea typeface="+mn-ea"/>
              <a:cs typeface="+mn-cs"/>
            </a:endParaRPr>
          </a:p>
        </p:txBody>
      </p:sp>
      <p:graphicFrame>
        <p:nvGraphicFramePr>
          <p:cNvPr id="14" name="แผนภูมิ 9"/>
          <p:cNvGraphicFramePr/>
          <p:nvPr/>
        </p:nvGraphicFramePr>
        <p:xfrm>
          <a:off x="4786314" y="764704"/>
          <a:ext cx="4106166" cy="2307106"/>
        </p:xfrm>
        <a:graphic>
          <a:graphicData uri="http://schemas.openxmlformats.org/drawingml/2006/chart">
            <c:chart xmlns:c="http://schemas.openxmlformats.org/drawingml/2006/chart" xmlns:r="http://schemas.openxmlformats.org/officeDocument/2006/relationships" r:id="rId3"/>
          </a:graphicData>
        </a:graphic>
      </p:graphicFrame>
      <p:sp>
        <p:nvSpPr>
          <p:cNvPr id="15" name="Content Placeholder 3"/>
          <p:cNvSpPr>
            <a:spLocks noGrp="1"/>
          </p:cNvSpPr>
          <p:nvPr>
            <p:ph sz="quarter" idx="1"/>
          </p:nvPr>
        </p:nvSpPr>
        <p:spPr>
          <a:xfrm>
            <a:off x="827584" y="4941168"/>
            <a:ext cx="7848872" cy="1512168"/>
          </a:xfrm>
          <a:solidFill>
            <a:srgbClr val="FFFF99"/>
          </a:solidFill>
        </p:spPr>
        <p:txBody>
          <a:bodyPr/>
          <a:lstStyle/>
          <a:p>
            <a:r>
              <a:rPr lang="en-US" sz="1400" dirty="0" smtClean="0"/>
              <a:t>Trend of graphs of emissions measured by KKU gas analyzer quite matched with those of PCD Exhaust Emission Dynamometer</a:t>
            </a:r>
          </a:p>
          <a:p>
            <a:r>
              <a:rPr lang="en-US" sz="1400" dirty="0" smtClean="0"/>
              <a:t>NO</a:t>
            </a:r>
            <a:r>
              <a:rPr lang="en-US" sz="1400" baseline="-25000" dirty="0" smtClean="0"/>
              <a:t>x</a:t>
            </a:r>
            <a:r>
              <a:rPr lang="en-US" sz="1400" dirty="0" smtClean="0"/>
              <a:t> measured by KKU gas analyzer high relative with those measured by Exhaust Emission Dynamometer, Not required adjustment</a:t>
            </a:r>
          </a:p>
          <a:p>
            <a:r>
              <a:rPr lang="en-US" sz="1400" dirty="0" smtClean="0"/>
              <a:t>CO measured by KKU gas analyzer required the adjusted equation to correct with those of Exhaust Emission Dynamometer</a:t>
            </a:r>
          </a:p>
        </p:txBody>
      </p:sp>
      <p:graphicFrame>
        <p:nvGraphicFramePr>
          <p:cNvPr id="9" name="ตาราง 3"/>
          <p:cNvGraphicFramePr>
            <a:graphicFrameLocks noGrp="1"/>
          </p:cNvGraphicFramePr>
          <p:nvPr/>
        </p:nvGraphicFramePr>
        <p:xfrm>
          <a:off x="2123728" y="3254777"/>
          <a:ext cx="5576908" cy="966311"/>
        </p:xfrm>
        <a:graphic>
          <a:graphicData uri="http://schemas.openxmlformats.org/drawingml/2006/table">
            <a:tbl>
              <a:tblPr>
                <a:tableStyleId>{35758FB7-9AC5-4552-8A53-C91805E547FA}</a:tableStyleId>
              </a:tblPr>
              <a:tblGrid>
                <a:gridCol w="3629479"/>
                <a:gridCol w="429079"/>
                <a:gridCol w="1518350"/>
              </a:tblGrid>
              <a:tr h="290628">
                <a:tc>
                  <a:txBody>
                    <a:bodyPr/>
                    <a:lstStyle/>
                    <a:p>
                      <a:pPr marL="0" marR="0" algn="ctr">
                        <a:lnSpc>
                          <a:spcPct val="115000"/>
                        </a:lnSpc>
                        <a:spcBef>
                          <a:spcPts val="0"/>
                        </a:spcBef>
                        <a:spcAft>
                          <a:spcPts val="0"/>
                        </a:spcAft>
                      </a:pPr>
                      <a:r>
                        <a:rPr lang="en-US" sz="1400" b="1" dirty="0" smtClean="0">
                          <a:solidFill>
                            <a:srgbClr val="0000FF"/>
                          </a:solidFill>
                        </a:rPr>
                        <a:t>Adjusted</a:t>
                      </a:r>
                      <a:r>
                        <a:rPr lang="en-US" sz="1400" b="1" baseline="0" dirty="0" smtClean="0">
                          <a:solidFill>
                            <a:srgbClr val="0000FF"/>
                          </a:solidFill>
                        </a:rPr>
                        <a:t> Exhaust Emission</a:t>
                      </a:r>
                      <a:r>
                        <a:rPr lang="en-US" sz="1400" b="1" dirty="0" smtClean="0">
                          <a:solidFill>
                            <a:srgbClr val="0000FF"/>
                          </a:solidFill>
                        </a:rPr>
                        <a:t> Equations</a:t>
                      </a:r>
                      <a:endParaRPr lang="en-US" sz="1400" b="1" dirty="0">
                        <a:solidFill>
                          <a:srgbClr val="0000FF"/>
                        </a:solidFill>
                        <a:latin typeface="Arial" pitchFamily="34" charset="0"/>
                        <a:ea typeface="Calibri"/>
                        <a:cs typeface="Arial" pitchFamily="34" charset="0"/>
                      </a:endParaRPr>
                    </a:p>
                  </a:txBody>
                  <a:tcPr marL="66108" marR="66108" marT="0" marB="0" anchor="ctr"/>
                </a:tc>
                <a:tc>
                  <a:txBody>
                    <a:bodyPr/>
                    <a:lstStyle/>
                    <a:p>
                      <a:pPr marL="0" marR="0" algn="ctr">
                        <a:lnSpc>
                          <a:spcPct val="115000"/>
                        </a:lnSpc>
                        <a:spcBef>
                          <a:spcPts val="0"/>
                        </a:spcBef>
                        <a:spcAft>
                          <a:spcPts val="0"/>
                        </a:spcAft>
                      </a:pPr>
                      <a:r>
                        <a:rPr lang="en-US" sz="1400" b="1" dirty="0" smtClean="0">
                          <a:solidFill>
                            <a:srgbClr val="0000FF"/>
                          </a:solidFill>
                        </a:rPr>
                        <a:t>R</a:t>
                      </a:r>
                      <a:r>
                        <a:rPr lang="en-US" sz="1400" b="1" baseline="30000" dirty="0" smtClean="0">
                          <a:solidFill>
                            <a:srgbClr val="0000FF"/>
                          </a:solidFill>
                        </a:rPr>
                        <a:t>2</a:t>
                      </a:r>
                      <a:endParaRPr lang="en-US" sz="1400" b="1" baseline="30000" dirty="0">
                        <a:solidFill>
                          <a:srgbClr val="0000FF"/>
                        </a:solidFill>
                        <a:latin typeface="Arial" pitchFamily="34" charset="0"/>
                        <a:ea typeface="Calibri"/>
                        <a:cs typeface="Arial" pitchFamily="34" charset="0"/>
                      </a:endParaRPr>
                    </a:p>
                  </a:txBody>
                  <a:tcPr marL="66108" marR="66108" marT="0" marB="0" anchor="ctr"/>
                </a:tc>
                <a:tc>
                  <a:txBody>
                    <a:bodyPr/>
                    <a:lstStyle/>
                    <a:p>
                      <a:pPr algn="ctr"/>
                      <a:r>
                        <a:rPr lang="en-US" sz="1400" b="1" dirty="0" smtClean="0">
                          <a:solidFill>
                            <a:srgbClr val="0000FF"/>
                          </a:solidFill>
                        </a:rPr>
                        <a:t>Remark</a:t>
                      </a:r>
                      <a:endParaRPr lang="th-TH" sz="1400" b="1" dirty="0">
                        <a:solidFill>
                          <a:srgbClr val="0000FF"/>
                        </a:solidFill>
                      </a:endParaRPr>
                    </a:p>
                  </a:txBody>
                  <a:tcPr marL="66108" marR="66108" marT="0" marB="0" anchor="ctr"/>
                </a:tc>
              </a:tr>
              <a:tr h="340343">
                <a:tc>
                  <a:txBody>
                    <a:bodyPr/>
                    <a:lstStyle/>
                    <a:p>
                      <a:pPr marL="0" marR="0" algn="l">
                        <a:lnSpc>
                          <a:spcPct val="115000"/>
                        </a:lnSpc>
                        <a:spcBef>
                          <a:spcPts val="0"/>
                        </a:spcBef>
                        <a:spcAft>
                          <a:spcPts val="0"/>
                        </a:spcAft>
                      </a:pPr>
                      <a:r>
                        <a:rPr lang="en-US" sz="1200" dirty="0" smtClean="0">
                          <a:solidFill>
                            <a:srgbClr val="0000FF"/>
                          </a:solidFill>
                        </a:rPr>
                        <a:t>CO</a:t>
                      </a:r>
                      <a:r>
                        <a:rPr lang="en-US" sz="1200" baseline="-25000" dirty="0" smtClean="0">
                          <a:solidFill>
                            <a:srgbClr val="0000FF"/>
                          </a:solidFill>
                        </a:rPr>
                        <a:t>PCD</a:t>
                      </a:r>
                      <a:r>
                        <a:rPr lang="en-US" sz="1200" dirty="0" smtClean="0">
                          <a:solidFill>
                            <a:srgbClr val="0000FF"/>
                          </a:solidFill>
                        </a:rPr>
                        <a:t> </a:t>
                      </a:r>
                      <a:r>
                        <a:rPr lang="en-US" sz="1200" dirty="0">
                          <a:solidFill>
                            <a:srgbClr val="0000FF"/>
                          </a:solidFill>
                        </a:rPr>
                        <a:t>= </a:t>
                      </a:r>
                      <a:r>
                        <a:rPr lang="en-US" sz="1200" dirty="0" smtClean="0">
                          <a:solidFill>
                            <a:srgbClr val="0000FF"/>
                          </a:solidFill>
                        </a:rPr>
                        <a:t>- 0.00002CO</a:t>
                      </a:r>
                      <a:r>
                        <a:rPr lang="en-US" sz="1200" baseline="-25000" dirty="0" smtClean="0">
                          <a:solidFill>
                            <a:srgbClr val="0000FF"/>
                          </a:solidFill>
                        </a:rPr>
                        <a:t>KKU</a:t>
                      </a:r>
                      <a:r>
                        <a:rPr lang="en-US" sz="1200" baseline="30000" dirty="0" smtClean="0">
                          <a:solidFill>
                            <a:srgbClr val="0000FF"/>
                          </a:solidFill>
                        </a:rPr>
                        <a:t>2 </a:t>
                      </a:r>
                      <a:r>
                        <a:rPr lang="en-US" sz="1200" baseline="0" dirty="0" smtClean="0">
                          <a:solidFill>
                            <a:srgbClr val="0000FF"/>
                          </a:solidFill>
                        </a:rPr>
                        <a:t>+ </a:t>
                      </a:r>
                      <a:r>
                        <a:rPr lang="en-US" sz="1200" dirty="0" smtClean="0">
                          <a:solidFill>
                            <a:srgbClr val="0000FF"/>
                          </a:solidFill>
                        </a:rPr>
                        <a:t>0.6566CO</a:t>
                      </a:r>
                      <a:r>
                        <a:rPr lang="en-US" sz="1200" baseline="-25000" dirty="0" smtClean="0">
                          <a:solidFill>
                            <a:srgbClr val="0000FF"/>
                          </a:solidFill>
                        </a:rPr>
                        <a:t>KKU</a:t>
                      </a:r>
                      <a:r>
                        <a:rPr lang="en-US" sz="1200" dirty="0" smtClean="0">
                          <a:solidFill>
                            <a:srgbClr val="0000FF"/>
                          </a:solidFill>
                        </a:rPr>
                        <a:t> </a:t>
                      </a:r>
                      <a:r>
                        <a:rPr lang="en-US" sz="1200" dirty="0">
                          <a:solidFill>
                            <a:srgbClr val="0000FF"/>
                          </a:solidFill>
                        </a:rPr>
                        <a:t>+ </a:t>
                      </a:r>
                      <a:r>
                        <a:rPr lang="en-US" sz="1200" dirty="0" smtClean="0">
                          <a:solidFill>
                            <a:srgbClr val="0000FF"/>
                          </a:solidFill>
                        </a:rPr>
                        <a:t>22.768</a:t>
                      </a:r>
                      <a:endParaRPr lang="en-US" sz="1200" b="1" dirty="0">
                        <a:solidFill>
                          <a:srgbClr val="0000FF"/>
                        </a:solidFill>
                        <a:latin typeface="Arial" pitchFamily="34" charset="0"/>
                        <a:ea typeface="Calibri"/>
                        <a:cs typeface="Arial" pitchFamily="34" charset="0"/>
                      </a:endParaRPr>
                    </a:p>
                  </a:txBody>
                  <a:tcPr marL="66108" marR="66108" marT="0" marB="0" anchor="ctr"/>
                </a:tc>
                <a:tc>
                  <a:txBody>
                    <a:bodyPr/>
                    <a:lstStyle/>
                    <a:p>
                      <a:pPr marL="0" marR="0" algn="ctr">
                        <a:lnSpc>
                          <a:spcPct val="115000"/>
                        </a:lnSpc>
                        <a:spcBef>
                          <a:spcPts val="0"/>
                        </a:spcBef>
                        <a:spcAft>
                          <a:spcPts val="0"/>
                        </a:spcAft>
                      </a:pPr>
                      <a:r>
                        <a:rPr lang="en-US" sz="1200" dirty="0" smtClean="0">
                          <a:solidFill>
                            <a:srgbClr val="0000FF"/>
                          </a:solidFill>
                        </a:rPr>
                        <a:t>0.90</a:t>
                      </a:r>
                      <a:endParaRPr lang="en-US" sz="1200" b="1" dirty="0">
                        <a:solidFill>
                          <a:srgbClr val="0000FF"/>
                        </a:solidFill>
                        <a:latin typeface="Arial" pitchFamily="34" charset="0"/>
                        <a:ea typeface="Calibri"/>
                        <a:cs typeface="Arial" pitchFamily="34" charset="0"/>
                      </a:endParaRPr>
                    </a:p>
                  </a:txBody>
                  <a:tcPr marL="66108" marR="66108"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FF"/>
                          </a:solidFill>
                          <a:effectLst/>
                          <a:uLnTx/>
                          <a:uFillTx/>
                          <a:latin typeface="+mn-lt"/>
                          <a:ea typeface="+mn-ea"/>
                          <a:cs typeface="+mn-cs"/>
                        </a:rPr>
                        <a:t>Acceptable</a:t>
                      </a:r>
                      <a:endParaRPr kumimoji="0" lang="th-TH" sz="1100" b="0" i="0" u="none" strike="noStrike" kern="1200" cap="none" spc="0" normalizeH="0" baseline="0" noProof="0" dirty="0" smtClean="0">
                        <a:ln>
                          <a:noFill/>
                        </a:ln>
                        <a:solidFill>
                          <a:srgbClr val="0000FF"/>
                        </a:solidFill>
                        <a:effectLst/>
                        <a:uLnTx/>
                        <a:uFillTx/>
                        <a:latin typeface="+mn-lt"/>
                        <a:ea typeface="+mn-ea"/>
                        <a:cs typeface="+mn-cs"/>
                      </a:endParaRPr>
                    </a:p>
                  </a:txBody>
                  <a:tcPr marL="66108" marR="66108" marT="0" marB="0" anchor="ctr"/>
                </a:tc>
              </a:tr>
              <a:tr h="335340">
                <a:tc>
                  <a:txBody>
                    <a:bodyPr/>
                    <a:lstStyle/>
                    <a:p>
                      <a:pPr marL="0" marR="0" algn="l">
                        <a:lnSpc>
                          <a:spcPct val="115000"/>
                        </a:lnSpc>
                        <a:spcBef>
                          <a:spcPts val="0"/>
                        </a:spcBef>
                        <a:spcAft>
                          <a:spcPts val="0"/>
                        </a:spcAft>
                      </a:pPr>
                      <a:r>
                        <a:rPr lang="en-US" sz="1200" dirty="0" err="1">
                          <a:solidFill>
                            <a:srgbClr val="0000FF"/>
                          </a:solidFill>
                        </a:rPr>
                        <a:t>NO</a:t>
                      </a:r>
                      <a:r>
                        <a:rPr lang="en-US" sz="1200" baseline="-25000" dirty="0" err="1">
                          <a:solidFill>
                            <a:srgbClr val="0000FF"/>
                          </a:solidFill>
                        </a:rPr>
                        <a:t>x</a:t>
                      </a:r>
                      <a:r>
                        <a:rPr lang="en-US" sz="1200" dirty="0">
                          <a:solidFill>
                            <a:srgbClr val="0000FF"/>
                          </a:solidFill>
                        </a:rPr>
                        <a:t> </a:t>
                      </a:r>
                      <a:r>
                        <a:rPr lang="en-US" sz="1200" baseline="-25000" dirty="0" smtClean="0">
                          <a:solidFill>
                            <a:srgbClr val="0000FF"/>
                          </a:solidFill>
                        </a:rPr>
                        <a:t>PCD</a:t>
                      </a:r>
                      <a:r>
                        <a:rPr lang="en-US" sz="1200" dirty="0" smtClean="0">
                          <a:solidFill>
                            <a:srgbClr val="0000FF"/>
                          </a:solidFill>
                        </a:rPr>
                        <a:t> </a:t>
                      </a:r>
                      <a:r>
                        <a:rPr lang="en-US" sz="1200" dirty="0">
                          <a:solidFill>
                            <a:srgbClr val="0000FF"/>
                          </a:solidFill>
                        </a:rPr>
                        <a:t>= </a:t>
                      </a:r>
                      <a:r>
                        <a:rPr lang="en-US" sz="1200" dirty="0" smtClean="0">
                          <a:solidFill>
                            <a:srgbClr val="0000FF"/>
                          </a:solidFill>
                        </a:rPr>
                        <a:t>0.4595NO</a:t>
                      </a:r>
                      <a:r>
                        <a:rPr lang="en-US" sz="1200" baseline="-25000" dirty="0" smtClean="0">
                          <a:solidFill>
                            <a:srgbClr val="0000FF"/>
                          </a:solidFill>
                        </a:rPr>
                        <a:t>x KKU</a:t>
                      </a:r>
                      <a:r>
                        <a:rPr lang="en-US" sz="1200" baseline="0" dirty="0" smtClean="0">
                          <a:solidFill>
                            <a:srgbClr val="0000FF"/>
                          </a:solidFill>
                        </a:rPr>
                        <a:t> - </a:t>
                      </a:r>
                      <a:r>
                        <a:rPr lang="en-US" sz="1200" dirty="0" smtClean="0">
                          <a:solidFill>
                            <a:srgbClr val="0000FF"/>
                          </a:solidFill>
                        </a:rPr>
                        <a:t>0.4724</a:t>
                      </a:r>
                      <a:endParaRPr lang="en-US" sz="1200" b="1" dirty="0">
                        <a:solidFill>
                          <a:srgbClr val="0000FF"/>
                        </a:solidFill>
                        <a:latin typeface="Arial" pitchFamily="34" charset="0"/>
                        <a:ea typeface="Calibri"/>
                        <a:cs typeface="Arial" pitchFamily="34" charset="0"/>
                      </a:endParaRPr>
                    </a:p>
                  </a:txBody>
                  <a:tcPr marL="66108" marR="66108" marT="0" marB="0" anchor="ctr"/>
                </a:tc>
                <a:tc>
                  <a:txBody>
                    <a:bodyPr/>
                    <a:lstStyle/>
                    <a:p>
                      <a:pPr marL="0" marR="0" algn="ctr">
                        <a:lnSpc>
                          <a:spcPct val="115000"/>
                        </a:lnSpc>
                        <a:spcBef>
                          <a:spcPts val="0"/>
                        </a:spcBef>
                        <a:spcAft>
                          <a:spcPts val="0"/>
                        </a:spcAft>
                      </a:pPr>
                      <a:r>
                        <a:rPr lang="en-US" sz="1200" dirty="0" smtClean="0">
                          <a:solidFill>
                            <a:srgbClr val="0000FF"/>
                          </a:solidFill>
                        </a:rPr>
                        <a:t>0.98</a:t>
                      </a:r>
                      <a:endParaRPr lang="en-US" sz="1200" b="1" dirty="0">
                        <a:solidFill>
                          <a:srgbClr val="0000FF"/>
                        </a:solidFill>
                        <a:latin typeface="Arial" pitchFamily="34" charset="0"/>
                        <a:ea typeface="Calibri"/>
                        <a:cs typeface="Arial" pitchFamily="34" charset="0"/>
                      </a:endParaRPr>
                    </a:p>
                  </a:txBody>
                  <a:tcPr marL="66108" marR="66108" marT="0" marB="0" anchor="ctr"/>
                </a:tc>
                <a:tc>
                  <a:txBody>
                    <a:bodyPr/>
                    <a:lstStyle/>
                    <a:p>
                      <a:pPr algn="ctr"/>
                      <a:r>
                        <a:rPr lang="en-US" sz="1100" dirty="0" smtClean="0">
                          <a:solidFill>
                            <a:srgbClr val="0000FF"/>
                          </a:solidFill>
                        </a:rPr>
                        <a:t>Not</a:t>
                      </a:r>
                      <a:r>
                        <a:rPr lang="en-US" sz="1100" baseline="0" dirty="0" smtClean="0">
                          <a:solidFill>
                            <a:srgbClr val="0000FF"/>
                          </a:solidFill>
                        </a:rPr>
                        <a:t> Required Adjustment</a:t>
                      </a:r>
                      <a:endParaRPr lang="th-TH" sz="1100" dirty="0">
                        <a:solidFill>
                          <a:srgbClr val="0000FF"/>
                        </a:solidFill>
                      </a:endParaRPr>
                    </a:p>
                  </a:txBody>
                  <a:tcPr marL="66108" marR="66108" marT="0" marB="0" anchor="ctr"/>
                </a:tc>
              </a:tr>
            </a:tbl>
          </a:graphicData>
        </a:graphic>
      </p:graphicFrame>
      <p:sp>
        <p:nvSpPr>
          <p:cNvPr id="22" name="Rectangle 21"/>
          <p:cNvSpPr/>
          <p:nvPr/>
        </p:nvSpPr>
        <p:spPr>
          <a:xfrm>
            <a:off x="107504" y="4509120"/>
            <a:ext cx="2180020" cy="276999"/>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273050" lvl="0" indent="-273050">
              <a:spcBef>
                <a:spcPts val="575"/>
              </a:spcBef>
              <a:buClr>
                <a:srgbClr val="D34817"/>
              </a:buClr>
              <a:buSzPct val="85000"/>
            </a:pPr>
            <a:r>
              <a:rPr lang="en-US" sz="1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Validation Conclusion</a:t>
            </a:r>
          </a:p>
        </p:txBody>
      </p:sp>
      <p:graphicFrame>
        <p:nvGraphicFramePr>
          <p:cNvPr id="11" name="แผนภูมิ 1"/>
          <p:cNvGraphicFramePr/>
          <p:nvPr/>
        </p:nvGraphicFramePr>
        <p:xfrm>
          <a:off x="539552" y="836712"/>
          <a:ext cx="3382488" cy="223224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1_Equity">
      <a:majorFont>
        <a:latin typeface=""/>
        <a:ea typeface=""/>
        <a:cs typeface=""/>
      </a:majorFont>
      <a:minorFont>
        <a:latin typeface=""/>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สำนักงา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สำนักงา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สำนักงา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สำนักงา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สำนักงา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สำนักงา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สำนักงา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สำนักงา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สำนักงา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14130</TotalTime>
  <Words>2363</Words>
  <Application>Microsoft Office PowerPoint</Application>
  <PresentationFormat>On-screen Show (4:3)</PresentationFormat>
  <Paragraphs>322</Paragraphs>
  <Slides>17</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1_Equity</vt:lpstr>
      <vt:lpstr>Bitmap Image</vt:lpstr>
      <vt:lpstr>A Development of Motorcycle On-road Emissions and Fuel Consumption Models for a Traffic Simulation</vt:lpstr>
      <vt:lpstr>Research Team</vt:lpstr>
      <vt:lpstr>Presentation Outline</vt:lpstr>
      <vt:lpstr>Slide 4</vt:lpstr>
      <vt:lpstr>Slide 5</vt:lpstr>
      <vt:lpstr>Mobile Measuring System Development</vt:lpstr>
      <vt:lpstr>Slide 7</vt:lpstr>
      <vt:lpstr>Slide 8</vt:lpstr>
      <vt:lpstr>Slide 9</vt:lpstr>
      <vt:lpstr>Slide 10</vt:lpstr>
      <vt:lpstr>Slide 11</vt:lpstr>
      <vt:lpstr>Slide 12</vt:lpstr>
      <vt:lpstr>Development of Driving Cycle for Motorcycle in KKC</vt:lpstr>
      <vt:lpstr>Emission Factors and Emission Rates Development</vt:lpstr>
      <vt:lpstr>Fuel Consumption Factor and Rate Development</vt:lpstr>
      <vt:lpstr>Conclusion and Next-step Research </vt:lpstr>
      <vt:lpstr>Thank you for your kind attention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Route For Data Collection</dc:title>
  <dc:creator>Thaned</dc:creator>
  <cp:lastModifiedBy>Thaned</cp:lastModifiedBy>
  <cp:revision>476</cp:revision>
  <dcterms:modified xsi:type="dcterms:W3CDTF">2012-08-19T19:38:46Z</dcterms:modified>
</cp:coreProperties>
</file>