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handoutMasterIdLst>
    <p:handoutMasterId r:id="rId29"/>
  </p:handoutMasterIdLst>
  <p:sldIdLst>
    <p:sldId id="280" r:id="rId4"/>
    <p:sldId id="281" r:id="rId5"/>
    <p:sldId id="357" r:id="rId6"/>
    <p:sldId id="358" r:id="rId7"/>
    <p:sldId id="342" r:id="rId8"/>
    <p:sldId id="341" r:id="rId9"/>
    <p:sldId id="291" r:id="rId10"/>
    <p:sldId id="318" r:id="rId11"/>
    <p:sldId id="319" r:id="rId12"/>
    <p:sldId id="320" r:id="rId13"/>
    <p:sldId id="321" r:id="rId14"/>
    <p:sldId id="352" r:id="rId15"/>
    <p:sldId id="326" r:id="rId16"/>
    <p:sldId id="333" r:id="rId17"/>
    <p:sldId id="348" r:id="rId18"/>
    <p:sldId id="353" r:id="rId19"/>
    <p:sldId id="256" r:id="rId20"/>
    <p:sldId id="257" r:id="rId21"/>
    <p:sldId id="349" r:id="rId22"/>
    <p:sldId id="292" r:id="rId23"/>
    <p:sldId id="310" r:id="rId24"/>
    <p:sldId id="354" r:id="rId25"/>
    <p:sldId id="355" r:id="rId26"/>
    <p:sldId id="356" r:id="rId27"/>
  </p:sldIdLst>
  <p:sldSz cx="9144000" cy="6858000" type="screen4x3"/>
  <p:notesSz cx="14662150" cy="209264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AE69342D-0EA4-4858-BC5F-ED9D560205C5}">
          <p14:sldIdLst>
            <p14:sldId id="280"/>
            <p14:sldId id="281"/>
            <p14:sldId id="342"/>
            <p14:sldId id="341"/>
            <p14:sldId id="291"/>
          </p14:sldIdLst>
        </p14:section>
        <p14:section name="VRI Based" id="{84D8E782-CC43-4C55-9EBF-4C48B68733A4}">
          <p14:sldIdLst>
            <p14:sldId id="318"/>
            <p14:sldId id="340"/>
            <p14:sldId id="319"/>
            <p14:sldId id="320"/>
            <p14:sldId id="321"/>
            <p14:sldId id="322"/>
            <p14:sldId id="325"/>
            <p14:sldId id="326"/>
            <p14:sldId id="330"/>
            <p14:sldId id="328"/>
            <p14:sldId id="329"/>
            <p14:sldId id="331"/>
            <p14:sldId id="332"/>
            <p14:sldId id="333"/>
            <p14:sldId id="334"/>
            <p14:sldId id="338"/>
            <p14:sldId id="335"/>
            <p14:sldId id="339"/>
            <p14:sldId id="337"/>
          </p14:sldIdLst>
        </p14:section>
        <p14:section name="Traffic Parameter Based" id="{EEC5500C-5243-4ADA-9ED6-3E70E47CAE9D}">
          <p14:sldIdLst>
            <p14:sldId id="256"/>
            <p14:sldId id="316"/>
            <p14:sldId id="257"/>
            <p14:sldId id="292"/>
            <p14:sldId id="260"/>
            <p14:sldId id="293"/>
            <p14:sldId id="296"/>
            <p14:sldId id="294"/>
            <p14:sldId id="300"/>
            <p14:sldId id="304"/>
            <p14:sldId id="303"/>
            <p14:sldId id="305"/>
            <p14:sldId id="317"/>
            <p14:sldId id="301"/>
            <p14:sldId id="313"/>
            <p14:sldId id="314"/>
          </p14:sldIdLst>
        </p14:section>
        <p14:section name="fusion model" id="{BD05F9B5-21A2-4015-832E-F143BFED95FC}">
          <p14:sldIdLst>
            <p14:sldId id="345"/>
            <p14:sldId id="306"/>
            <p14:sldId id="347"/>
            <p14:sldId id="307"/>
            <p14:sldId id="309"/>
            <p14:sldId id="310"/>
            <p14:sldId id="311"/>
            <p14:sldId id="312"/>
            <p14:sldId id="315"/>
            <p14:sldId id="343"/>
            <p14:sldId id="344"/>
            <p14:sldId id="346"/>
            <p14:sldId id="29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rochb" initials="S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55" autoAdjust="0"/>
    <p:restoredTop sz="85029" autoAdjust="0"/>
  </p:normalViewPr>
  <p:slideViewPr>
    <p:cSldViewPr>
      <p:cViewPr varScale="1">
        <p:scale>
          <a:sx n="73" d="100"/>
          <a:sy n="73" d="100"/>
        </p:scale>
        <p:origin x="-5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8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C4B54C-ED41-4CBD-A21E-566079BCEFDB}" type="doc">
      <dgm:prSet loTypeId="urn:microsoft.com/office/officeart/2005/8/layout/hierarchy6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B6E57C6-4C07-4058-9F5A-094636386DCE}">
      <dgm:prSet phldrT="[Text]" custT="1"/>
      <dgm:spPr/>
      <dgm:t>
        <a:bodyPr/>
        <a:lstStyle/>
        <a:p>
          <a:r>
            <a:rPr lang="en-US" sz="2400" b="1" dirty="0" smtClean="0"/>
            <a:t>Image Data System (IDS)</a:t>
          </a:r>
          <a:endParaRPr lang="en-US" sz="2400" b="1" dirty="0"/>
        </a:p>
      </dgm:t>
    </dgm:pt>
    <dgm:pt modelId="{7F11FBFD-15C8-4BA3-B1DF-C209CFA8A584}" type="parTrans" cxnId="{048EE28B-3734-4420-924D-B3752F845AD8}">
      <dgm:prSet/>
      <dgm:spPr/>
      <dgm:t>
        <a:bodyPr/>
        <a:lstStyle/>
        <a:p>
          <a:endParaRPr lang="en-US" sz="2400"/>
        </a:p>
      </dgm:t>
    </dgm:pt>
    <dgm:pt modelId="{4988826F-F890-4A99-AA82-01FEA2E600C2}" type="sibTrans" cxnId="{048EE28B-3734-4420-924D-B3752F845AD8}">
      <dgm:prSet/>
      <dgm:spPr/>
      <dgm:t>
        <a:bodyPr/>
        <a:lstStyle/>
        <a:p>
          <a:endParaRPr lang="en-US" sz="2400"/>
        </a:p>
      </dgm:t>
    </dgm:pt>
    <dgm:pt modelId="{F1E316AD-9472-4888-9B16-674B4C17DAF5}">
      <dgm:prSet phldrT="[Text]" custT="1"/>
      <dgm:spPr/>
      <dgm:t>
        <a:bodyPr/>
        <a:lstStyle/>
        <a:p>
          <a:r>
            <a:rPr lang="en-US" sz="2400" dirty="0" smtClean="0"/>
            <a:t>Raw Video</a:t>
          </a:r>
          <a:endParaRPr lang="en-US" sz="2400" dirty="0"/>
        </a:p>
      </dgm:t>
    </dgm:pt>
    <dgm:pt modelId="{29EBB872-C757-4A19-B991-5B86608E7DB5}" type="parTrans" cxnId="{318D07A0-78C5-46CC-8E0B-3B0498AE9AE4}">
      <dgm:prSet/>
      <dgm:spPr/>
      <dgm:t>
        <a:bodyPr/>
        <a:lstStyle/>
        <a:p>
          <a:endParaRPr lang="en-US" sz="2400"/>
        </a:p>
      </dgm:t>
    </dgm:pt>
    <dgm:pt modelId="{683FD478-FBD4-405C-A237-328FB9AA6536}" type="sibTrans" cxnId="{318D07A0-78C5-46CC-8E0B-3B0498AE9AE4}">
      <dgm:prSet/>
      <dgm:spPr/>
      <dgm:t>
        <a:bodyPr/>
        <a:lstStyle/>
        <a:p>
          <a:endParaRPr lang="en-US" sz="2400"/>
        </a:p>
      </dgm:t>
    </dgm:pt>
    <dgm:pt modelId="{C16BC666-FD33-463D-AFF9-A6F2658C6F85}">
      <dgm:prSet phldrT="[Text]" custT="1"/>
      <dgm:spPr/>
      <dgm:t>
        <a:bodyPr/>
        <a:lstStyle/>
        <a:p>
          <a:r>
            <a:rPr lang="en-US" sz="2400" dirty="0" smtClean="0"/>
            <a:t>Vehicle Feature Extraction</a:t>
          </a:r>
          <a:endParaRPr lang="en-US" sz="2400" dirty="0"/>
        </a:p>
      </dgm:t>
    </dgm:pt>
    <dgm:pt modelId="{5BEEBD15-56B1-46F1-8B4D-6497F2D6213F}" type="parTrans" cxnId="{7B32F36E-C4C0-4E88-9F4F-35879BE16C61}">
      <dgm:prSet/>
      <dgm:spPr/>
      <dgm:t>
        <a:bodyPr/>
        <a:lstStyle/>
        <a:p>
          <a:endParaRPr lang="en-US" sz="2400"/>
        </a:p>
      </dgm:t>
    </dgm:pt>
    <dgm:pt modelId="{B0040BE7-A534-4062-848D-3F1DECBB54E4}" type="sibTrans" cxnId="{7B32F36E-C4C0-4E88-9F4F-35879BE16C61}">
      <dgm:prSet/>
      <dgm:spPr/>
      <dgm:t>
        <a:bodyPr/>
        <a:lstStyle/>
        <a:p>
          <a:endParaRPr lang="en-US" sz="2400"/>
        </a:p>
      </dgm:t>
    </dgm:pt>
    <dgm:pt modelId="{DA6D1B86-D1CA-4682-8383-EF1734C1F8BE}">
      <dgm:prSet phldrT="[Text]" custT="1"/>
      <dgm:spPr/>
      <dgm:t>
        <a:bodyPr/>
        <a:lstStyle/>
        <a:p>
          <a:r>
            <a:rPr lang="en-US" sz="2400" dirty="0" smtClean="0"/>
            <a:t>Processed Data</a:t>
          </a:r>
          <a:endParaRPr lang="en-US" sz="2400" dirty="0"/>
        </a:p>
      </dgm:t>
    </dgm:pt>
    <dgm:pt modelId="{1D54C339-BF06-40D5-8745-276C61E030DB}" type="parTrans" cxnId="{223F3B6C-A613-4B63-B806-52BCB6EB48C3}">
      <dgm:prSet/>
      <dgm:spPr/>
      <dgm:t>
        <a:bodyPr/>
        <a:lstStyle/>
        <a:p>
          <a:endParaRPr lang="en-US" sz="2400"/>
        </a:p>
      </dgm:t>
    </dgm:pt>
    <dgm:pt modelId="{8EC381BF-D04F-429A-A25C-2E1700B62197}" type="sibTrans" cxnId="{223F3B6C-A613-4B63-B806-52BCB6EB48C3}">
      <dgm:prSet/>
      <dgm:spPr/>
      <dgm:t>
        <a:bodyPr/>
        <a:lstStyle/>
        <a:p>
          <a:endParaRPr lang="en-US" sz="2400"/>
        </a:p>
      </dgm:t>
    </dgm:pt>
    <dgm:pt modelId="{D885DB83-6545-4A94-AF89-1C4F6EDBBE7C}">
      <dgm:prSet phldrT="[Text]" custT="1"/>
      <dgm:spPr/>
      <dgm:t>
        <a:bodyPr/>
        <a:lstStyle/>
        <a:p>
          <a:r>
            <a:rPr lang="en-US" sz="2400" dirty="0" smtClean="0"/>
            <a:t>Traffic Parameters</a:t>
          </a:r>
          <a:endParaRPr lang="en-US" sz="2400" dirty="0"/>
        </a:p>
      </dgm:t>
    </dgm:pt>
    <dgm:pt modelId="{C7147E86-C7F3-4D90-A45D-03F37A2F4A12}" type="parTrans" cxnId="{74E717F6-77CF-4FB0-B3D2-B6FD025DF83F}">
      <dgm:prSet/>
      <dgm:spPr/>
      <dgm:t>
        <a:bodyPr/>
        <a:lstStyle/>
        <a:p>
          <a:endParaRPr lang="en-US" sz="2400"/>
        </a:p>
      </dgm:t>
    </dgm:pt>
    <dgm:pt modelId="{7B01F78D-0559-4DFC-BB44-52A872A16C88}" type="sibTrans" cxnId="{74E717F6-77CF-4FB0-B3D2-B6FD025DF83F}">
      <dgm:prSet/>
      <dgm:spPr/>
      <dgm:t>
        <a:bodyPr/>
        <a:lstStyle/>
        <a:p>
          <a:endParaRPr lang="en-US" sz="2400"/>
        </a:p>
      </dgm:t>
    </dgm:pt>
    <dgm:pt modelId="{E1A9E417-51F0-47D0-BD5A-E44CD316CDB7}">
      <dgm:prSet phldrT="[Text]" custT="1"/>
      <dgm:spPr/>
      <dgm:t>
        <a:bodyPr/>
        <a:lstStyle/>
        <a:p>
          <a:r>
            <a:rPr lang="en-US" sz="2400" dirty="0" smtClean="0"/>
            <a:t>Vehicle re-identification (VRI) -based algorithm</a:t>
          </a:r>
          <a:endParaRPr lang="en-US" sz="2400" dirty="0"/>
        </a:p>
      </dgm:t>
    </dgm:pt>
    <dgm:pt modelId="{7CFB5CDC-B32C-45AF-876B-A2AE848529CB}" type="parTrans" cxnId="{2BB547A9-C359-4FC6-A810-06AB7241A414}">
      <dgm:prSet/>
      <dgm:spPr/>
      <dgm:t>
        <a:bodyPr/>
        <a:lstStyle/>
        <a:p>
          <a:endParaRPr lang="en-US" sz="2400"/>
        </a:p>
      </dgm:t>
    </dgm:pt>
    <dgm:pt modelId="{B967FBB8-571B-4AF8-A0A2-7D2FD2FCE549}" type="sibTrans" cxnId="{2BB547A9-C359-4FC6-A810-06AB7241A414}">
      <dgm:prSet/>
      <dgm:spPr/>
      <dgm:t>
        <a:bodyPr/>
        <a:lstStyle/>
        <a:p>
          <a:endParaRPr lang="en-US" sz="2400"/>
        </a:p>
      </dgm:t>
    </dgm:pt>
    <dgm:pt modelId="{5C30D570-0103-49C1-B9E8-F5DA6E0E1696}">
      <dgm:prSet phldrT="[Text]" custT="1"/>
      <dgm:spPr/>
      <dgm:t>
        <a:bodyPr/>
        <a:lstStyle/>
        <a:p>
          <a:r>
            <a:rPr lang="en-US" sz="2400" dirty="0" smtClean="0"/>
            <a:t>Traffic Parameter (TP)      -based algorithm</a:t>
          </a:r>
          <a:endParaRPr lang="en-US" sz="2400" dirty="0"/>
        </a:p>
      </dgm:t>
    </dgm:pt>
    <dgm:pt modelId="{26229819-BE3B-4C3A-8113-35FEE331C672}" type="parTrans" cxnId="{E8926C88-F63F-4D44-AF10-1DC87B7A9E7D}">
      <dgm:prSet/>
      <dgm:spPr/>
      <dgm:t>
        <a:bodyPr/>
        <a:lstStyle/>
        <a:p>
          <a:endParaRPr lang="en-US" sz="2400"/>
        </a:p>
      </dgm:t>
    </dgm:pt>
    <dgm:pt modelId="{04D1357C-16A0-450A-8C30-C2A8FF0CCE6B}" type="sibTrans" cxnId="{E8926C88-F63F-4D44-AF10-1DC87B7A9E7D}">
      <dgm:prSet/>
      <dgm:spPr/>
      <dgm:t>
        <a:bodyPr/>
        <a:lstStyle/>
        <a:p>
          <a:endParaRPr lang="en-US" sz="2400"/>
        </a:p>
      </dgm:t>
    </dgm:pt>
    <dgm:pt modelId="{16AF938C-6DAB-478E-A670-79A7AA327C3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400" dirty="0" smtClean="0"/>
            <a:t>Fusion</a:t>
          </a:r>
          <a:endParaRPr lang="en-US" sz="2400" dirty="0"/>
        </a:p>
      </dgm:t>
    </dgm:pt>
    <dgm:pt modelId="{E728F88E-D6F4-40A0-941A-F9991A825279}" type="parTrans" cxnId="{F997C421-2DA3-4300-8EC5-6FA48CBDDAAF}">
      <dgm:prSet/>
      <dgm:spPr/>
      <dgm:t>
        <a:bodyPr/>
        <a:lstStyle/>
        <a:p>
          <a:endParaRPr lang="en-US" sz="2400"/>
        </a:p>
      </dgm:t>
    </dgm:pt>
    <dgm:pt modelId="{57059CEA-9CE4-494A-9F36-41141107DB8A}" type="sibTrans" cxnId="{F997C421-2DA3-4300-8EC5-6FA48CBDDAAF}">
      <dgm:prSet/>
      <dgm:spPr/>
      <dgm:t>
        <a:bodyPr/>
        <a:lstStyle/>
        <a:p>
          <a:endParaRPr lang="en-US" sz="2400"/>
        </a:p>
      </dgm:t>
    </dgm:pt>
    <dgm:pt modelId="{0551AACC-B800-40B5-B72D-D5FD809A05A7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2400" dirty="0" smtClean="0"/>
            <a:t>Fusion Model</a:t>
          </a:r>
          <a:endParaRPr lang="en-US" sz="2400" dirty="0"/>
        </a:p>
      </dgm:t>
    </dgm:pt>
    <dgm:pt modelId="{6565C6C4-A2E8-422C-871A-2B4737B331CC}" type="parTrans" cxnId="{3A4C19B1-C02D-4C2D-A1D3-E47F9FE1EF4C}">
      <dgm:prSet/>
      <dgm:spPr/>
      <dgm:t>
        <a:bodyPr/>
        <a:lstStyle/>
        <a:p>
          <a:endParaRPr lang="en-US" sz="2400"/>
        </a:p>
      </dgm:t>
    </dgm:pt>
    <dgm:pt modelId="{20A1CA53-2649-41ED-B429-B4CF704C5371}" type="sibTrans" cxnId="{3A4C19B1-C02D-4C2D-A1D3-E47F9FE1EF4C}">
      <dgm:prSet/>
      <dgm:spPr/>
      <dgm:t>
        <a:bodyPr/>
        <a:lstStyle/>
        <a:p>
          <a:endParaRPr lang="en-US" sz="2400"/>
        </a:p>
      </dgm:t>
    </dgm:pt>
    <dgm:pt modelId="{D084EA99-4F74-4806-9CF6-AA1E68C143CC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400" dirty="0" smtClean="0"/>
            <a:t>Free-Flow Condition </a:t>
          </a:r>
          <a:endParaRPr lang="en-US" sz="2400" dirty="0"/>
        </a:p>
      </dgm:t>
    </dgm:pt>
    <dgm:pt modelId="{B943FE51-654B-4BFA-B41E-4E2091F4ECCB}" type="parTrans" cxnId="{6FD3B410-F4FD-40C1-A62B-91AAB9602FBC}">
      <dgm:prSet/>
      <dgm:spPr/>
      <dgm:t>
        <a:bodyPr/>
        <a:lstStyle/>
        <a:p>
          <a:endParaRPr lang="en-US"/>
        </a:p>
      </dgm:t>
    </dgm:pt>
    <dgm:pt modelId="{76609331-60DF-4950-AB23-DF506F12D149}" type="sibTrans" cxnId="{6FD3B410-F4FD-40C1-A62B-91AAB9602FBC}">
      <dgm:prSet/>
      <dgm:spPr/>
      <dgm:t>
        <a:bodyPr/>
        <a:lstStyle/>
        <a:p>
          <a:endParaRPr lang="en-US"/>
        </a:p>
      </dgm:t>
    </dgm:pt>
    <dgm:pt modelId="{01269DBA-16CB-44B2-A4D8-7DC434CD85B1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2400" dirty="0" smtClean="0"/>
            <a:t>Congested Condition</a:t>
          </a:r>
          <a:endParaRPr lang="en-US" sz="2400" dirty="0"/>
        </a:p>
      </dgm:t>
    </dgm:pt>
    <dgm:pt modelId="{D33206A2-DFB2-4F49-B68D-22916AB8D548}" type="parTrans" cxnId="{6C0DDB20-D4C7-4C13-888F-2D4CF5F539C2}">
      <dgm:prSet/>
      <dgm:spPr/>
      <dgm:t>
        <a:bodyPr/>
        <a:lstStyle/>
        <a:p>
          <a:endParaRPr lang="en-US"/>
        </a:p>
      </dgm:t>
    </dgm:pt>
    <dgm:pt modelId="{A8BA79F3-D9EF-4C9A-8943-73593E084372}" type="sibTrans" cxnId="{6C0DDB20-D4C7-4C13-888F-2D4CF5F539C2}">
      <dgm:prSet/>
      <dgm:spPr/>
      <dgm:t>
        <a:bodyPr/>
        <a:lstStyle/>
        <a:p>
          <a:endParaRPr lang="en-US"/>
        </a:p>
      </dgm:t>
    </dgm:pt>
    <dgm:pt modelId="{AF4A8465-96FB-4035-8773-AD263D12532D}" type="pres">
      <dgm:prSet presAssocID="{A0C4B54C-ED41-4CBD-A21E-566079BCEFD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8D2EBF-C4CE-4BDD-8F06-D2E7A84EE7EA}" type="pres">
      <dgm:prSet presAssocID="{A0C4B54C-ED41-4CBD-A21E-566079BCEFDB}" presName="hierFlow" presStyleCnt="0"/>
      <dgm:spPr/>
    </dgm:pt>
    <dgm:pt modelId="{DC828752-FB13-427A-A15A-1C0E4FCF2BBF}" type="pres">
      <dgm:prSet presAssocID="{A0C4B54C-ED41-4CBD-A21E-566079BCEFD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F49F7AD-70D5-432D-B2A4-003E83C208BE}" type="pres">
      <dgm:prSet presAssocID="{CB6E57C6-4C07-4058-9F5A-094636386DCE}" presName="Name14" presStyleCnt="0"/>
      <dgm:spPr/>
    </dgm:pt>
    <dgm:pt modelId="{398A9346-B04B-416E-80FB-2574497FD419}" type="pres">
      <dgm:prSet presAssocID="{CB6E57C6-4C07-4058-9F5A-094636386DCE}" presName="level1Shape" presStyleLbl="node0" presStyleIdx="0" presStyleCnt="1" custScaleX="324164" custLinFactNeighborX="11345" custLinFactNeighborY="-2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EFBFA9-5D6C-42B0-B579-2BAB33435438}" type="pres">
      <dgm:prSet presAssocID="{CB6E57C6-4C07-4058-9F5A-094636386DCE}" presName="hierChild2" presStyleCnt="0"/>
      <dgm:spPr/>
    </dgm:pt>
    <dgm:pt modelId="{225B19AE-B99D-4E02-9D72-DD4019D3303F}" type="pres">
      <dgm:prSet presAssocID="{29EBB872-C757-4A19-B991-5B86608E7DB5}" presName="Name19" presStyleLbl="parChTrans1D2" presStyleIdx="0" presStyleCnt="2"/>
      <dgm:spPr/>
      <dgm:t>
        <a:bodyPr/>
        <a:lstStyle/>
        <a:p>
          <a:endParaRPr lang="en-US"/>
        </a:p>
      </dgm:t>
    </dgm:pt>
    <dgm:pt modelId="{6FCEA914-CDA8-4EA0-96EE-D9A9529CE47E}" type="pres">
      <dgm:prSet presAssocID="{F1E316AD-9472-4888-9B16-674B4C17DAF5}" presName="Name21" presStyleCnt="0"/>
      <dgm:spPr/>
    </dgm:pt>
    <dgm:pt modelId="{83E51EE8-B247-40BB-925A-4CA757387F69}" type="pres">
      <dgm:prSet presAssocID="{F1E316AD-9472-4888-9B16-674B4C17DAF5}" presName="level2Shape" presStyleLbl="node2" presStyleIdx="0" presStyleCnt="2" custScaleX="367056"/>
      <dgm:spPr/>
      <dgm:t>
        <a:bodyPr/>
        <a:lstStyle/>
        <a:p>
          <a:endParaRPr lang="en-US"/>
        </a:p>
      </dgm:t>
    </dgm:pt>
    <dgm:pt modelId="{D72C7633-E831-4AEE-B4EB-066C43901583}" type="pres">
      <dgm:prSet presAssocID="{F1E316AD-9472-4888-9B16-674B4C17DAF5}" presName="hierChild3" presStyleCnt="0"/>
      <dgm:spPr/>
    </dgm:pt>
    <dgm:pt modelId="{DE4349D7-EB88-427E-AD6C-C448340DF15F}" type="pres">
      <dgm:prSet presAssocID="{5BEEBD15-56B1-46F1-8B4D-6497F2D6213F}" presName="Name19" presStyleLbl="parChTrans1D3" presStyleIdx="0" presStyleCnt="2"/>
      <dgm:spPr/>
      <dgm:t>
        <a:bodyPr/>
        <a:lstStyle/>
        <a:p>
          <a:endParaRPr lang="en-US"/>
        </a:p>
      </dgm:t>
    </dgm:pt>
    <dgm:pt modelId="{089FEE26-3FBA-40F7-B0AC-BE4E5FB99500}" type="pres">
      <dgm:prSet presAssocID="{C16BC666-FD33-463D-AFF9-A6F2658C6F85}" presName="Name21" presStyleCnt="0"/>
      <dgm:spPr/>
    </dgm:pt>
    <dgm:pt modelId="{E9D3FBEC-E8B9-452D-B4C7-A9F82A8A39A7}" type="pres">
      <dgm:prSet presAssocID="{C16BC666-FD33-463D-AFF9-A6F2658C6F85}" presName="level2Shape" presStyleLbl="node3" presStyleIdx="0" presStyleCnt="2" custScaleX="367056"/>
      <dgm:spPr/>
      <dgm:t>
        <a:bodyPr/>
        <a:lstStyle/>
        <a:p>
          <a:endParaRPr lang="en-US"/>
        </a:p>
      </dgm:t>
    </dgm:pt>
    <dgm:pt modelId="{98D53172-98C3-48A6-900E-AD007DE244FD}" type="pres">
      <dgm:prSet presAssocID="{C16BC666-FD33-463D-AFF9-A6F2658C6F85}" presName="hierChild3" presStyleCnt="0"/>
      <dgm:spPr/>
    </dgm:pt>
    <dgm:pt modelId="{7A4375D4-2396-4EC5-8C0E-96A4988A059C}" type="pres">
      <dgm:prSet presAssocID="{7CFB5CDC-B32C-45AF-876B-A2AE848529CB}" presName="Name19" presStyleLbl="parChTrans1D4" presStyleIdx="0" presStyleCnt="6"/>
      <dgm:spPr/>
      <dgm:t>
        <a:bodyPr/>
        <a:lstStyle/>
        <a:p>
          <a:endParaRPr lang="en-US"/>
        </a:p>
      </dgm:t>
    </dgm:pt>
    <dgm:pt modelId="{0340D494-4667-4A70-994D-0A337160CF06}" type="pres">
      <dgm:prSet presAssocID="{E1A9E417-51F0-47D0-BD5A-E44CD316CDB7}" presName="Name21" presStyleCnt="0"/>
      <dgm:spPr/>
    </dgm:pt>
    <dgm:pt modelId="{9B42591F-A493-4721-AB2E-24F54B15BEE9}" type="pres">
      <dgm:prSet presAssocID="{E1A9E417-51F0-47D0-BD5A-E44CD316CDB7}" presName="level2Shape" presStyleLbl="node4" presStyleIdx="0" presStyleCnt="6" custScaleX="367056"/>
      <dgm:spPr/>
      <dgm:t>
        <a:bodyPr/>
        <a:lstStyle/>
        <a:p>
          <a:endParaRPr lang="en-US"/>
        </a:p>
      </dgm:t>
    </dgm:pt>
    <dgm:pt modelId="{5163C15C-FD84-4977-BA36-E862F76ACD07}" type="pres">
      <dgm:prSet presAssocID="{E1A9E417-51F0-47D0-BD5A-E44CD316CDB7}" presName="hierChild3" presStyleCnt="0"/>
      <dgm:spPr/>
    </dgm:pt>
    <dgm:pt modelId="{39F7FB04-096F-495A-8E1D-4E343CF9CEB1}" type="pres">
      <dgm:prSet presAssocID="{E728F88E-D6F4-40A0-941A-F9991A825279}" presName="Name19" presStyleLbl="parChTrans1D4" presStyleIdx="1" presStyleCnt="6"/>
      <dgm:spPr/>
      <dgm:t>
        <a:bodyPr/>
        <a:lstStyle/>
        <a:p>
          <a:endParaRPr lang="en-US"/>
        </a:p>
      </dgm:t>
    </dgm:pt>
    <dgm:pt modelId="{2CFE427F-50CF-4F4C-9743-A38774361138}" type="pres">
      <dgm:prSet presAssocID="{16AF938C-6DAB-478E-A670-79A7AA327C3F}" presName="Name21" presStyleCnt="0"/>
      <dgm:spPr/>
    </dgm:pt>
    <dgm:pt modelId="{9D9AB20C-1252-46F8-A3C2-CA54C4811583}" type="pres">
      <dgm:prSet presAssocID="{16AF938C-6DAB-478E-A670-79A7AA327C3F}" presName="level2Shape" presStyleLbl="node4" presStyleIdx="1" presStyleCnt="6" custScaleX="98446" custLinFactX="93331" custLinFactNeighborX="100000" custLinFactNeighborY="4818"/>
      <dgm:spPr/>
      <dgm:t>
        <a:bodyPr/>
        <a:lstStyle/>
        <a:p>
          <a:endParaRPr lang="en-US"/>
        </a:p>
      </dgm:t>
    </dgm:pt>
    <dgm:pt modelId="{92F21A5F-B7E1-45E9-A02A-DD05961752C5}" type="pres">
      <dgm:prSet presAssocID="{16AF938C-6DAB-478E-A670-79A7AA327C3F}" presName="hierChild3" presStyleCnt="0"/>
      <dgm:spPr/>
    </dgm:pt>
    <dgm:pt modelId="{F2EB0A6A-81E7-48B0-9823-07465F266F05}" type="pres">
      <dgm:prSet presAssocID="{D33206A2-DFB2-4F49-B68D-22916AB8D548}" presName="Name19" presStyleLbl="parChTrans1D4" presStyleIdx="2" presStyleCnt="6"/>
      <dgm:spPr/>
      <dgm:t>
        <a:bodyPr/>
        <a:lstStyle/>
        <a:p>
          <a:endParaRPr lang="en-US"/>
        </a:p>
      </dgm:t>
    </dgm:pt>
    <dgm:pt modelId="{3FCF8CB7-7632-46D6-96D1-4F3A819B9323}" type="pres">
      <dgm:prSet presAssocID="{01269DBA-16CB-44B2-A4D8-7DC434CD85B1}" presName="Name21" presStyleCnt="0"/>
      <dgm:spPr/>
    </dgm:pt>
    <dgm:pt modelId="{492DBBA1-F011-4CB0-A907-219969AC7E40}" type="pres">
      <dgm:prSet presAssocID="{01269DBA-16CB-44B2-A4D8-7DC434CD85B1}" presName="level2Shape" presStyleLbl="node4" presStyleIdx="2" presStyleCnt="6" custScaleX="360892" custLinFactX="177204" custLinFactNeighborX="200000" custLinFactNeighborY="3053"/>
      <dgm:spPr/>
      <dgm:t>
        <a:bodyPr/>
        <a:lstStyle/>
        <a:p>
          <a:endParaRPr lang="en-US"/>
        </a:p>
      </dgm:t>
    </dgm:pt>
    <dgm:pt modelId="{88398B58-9526-4183-B0FD-27A455B0DF82}" type="pres">
      <dgm:prSet presAssocID="{01269DBA-16CB-44B2-A4D8-7DC434CD85B1}" presName="hierChild3" presStyleCnt="0"/>
      <dgm:spPr/>
    </dgm:pt>
    <dgm:pt modelId="{0587D90F-DEDC-45D5-B214-32121EB3ABBF}" type="pres">
      <dgm:prSet presAssocID="{1D54C339-BF06-40D5-8745-276C61E030DB}" presName="Name19" presStyleLbl="parChTrans1D2" presStyleIdx="1" presStyleCnt="2"/>
      <dgm:spPr/>
      <dgm:t>
        <a:bodyPr/>
        <a:lstStyle/>
        <a:p>
          <a:endParaRPr lang="en-US"/>
        </a:p>
      </dgm:t>
    </dgm:pt>
    <dgm:pt modelId="{FB63CB12-CB7E-44AB-B48D-8E2F30F1605C}" type="pres">
      <dgm:prSet presAssocID="{DA6D1B86-D1CA-4682-8383-EF1734C1F8BE}" presName="Name21" presStyleCnt="0"/>
      <dgm:spPr/>
    </dgm:pt>
    <dgm:pt modelId="{006530B6-A3CC-48CB-BEC9-FF2FCDBB0A18}" type="pres">
      <dgm:prSet presAssocID="{DA6D1B86-D1CA-4682-8383-EF1734C1F8BE}" presName="level2Shape" presStyleLbl="node2" presStyleIdx="1" presStyleCnt="2" custScaleX="314750"/>
      <dgm:spPr/>
      <dgm:t>
        <a:bodyPr/>
        <a:lstStyle/>
        <a:p>
          <a:endParaRPr lang="en-US"/>
        </a:p>
      </dgm:t>
    </dgm:pt>
    <dgm:pt modelId="{211EE3D5-07DD-4815-B125-945221C90EF7}" type="pres">
      <dgm:prSet presAssocID="{DA6D1B86-D1CA-4682-8383-EF1734C1F8BE}" presName="hierChild3" presStyleCnt="0"/>
      <dgm:spPr/>
    </dgm:pt>
    <dgm:pt modelId="{1D5BAF71-BF9A-4CB5-8C97-7871F6A6F30D}" type="pres">
      <dgm:prSet presAssocID="{C7147E86-C7F3-4D90-A45D-03F37A2F4A12}" presName="Name19" presStyleLbl="parChTrans1D3" presStyleIdx="1" presStyleCnt="2"/>
      <dgm:spPr/>
      <dgm:t>
        <a:bodyPr/>
        <a:lstStyle/>
        <a:p>
          <a:endParaRPr lang="en-US"/>
        </a:p>
      </dgm:t>
    </dgm:pt>
    <dgm:pt modelId="{04CCFB39-EEFD-43E8-BB1D-21D92BB011DF}" type="pres">
      <dgm:prSet presAssocID="{D885DB83-6545-4A94-AF89-1C4F6EDBBE7C}" presName="Name21" presStyleCnt="0"/>
      <dgm:spPr/>
    </dgm:pt>
    <dgm:pt modelId="{7B059E19-E9EA-480C-A7ED-13D4D49278F7}" type="pres">
      <dgm:prSet presAssocID="{D885DB83-6545-4A94-AF89-1C4F6EDBBE7C}" presName="level2Shape" presStyleLbl="node3" presStyleIdx="1" presStyleCnt="2" custScaleX="314750"/>
      <dgm:spPr/>
      <dgm:t>
        <a:bodyPr/>
        <a:lstStyle/>
        <a:p>
          <a:endParaRPr lang="en-US"/>
        </a:p>
      </dgm:t>
    </dgm:pt>
    <dgm:pt modelId="{AD535CB7-99DD-4FF8-A6AB-8109231C2FA3}" type="pres">
      <dgm:prSet presAssocID="{D885DB83-6545-4A94-AF89-1C4F6EDBBE7C}" presName="hierChild3" presStyleCnt="0"/>
      <dgm:spPr/>
    </dgm:pt>
    <dgm:pt modelId="{04D571AD-91B2-4A36-A348-76321542B28F}" type="pres">
      <dgm:prSet presAssocID="{26229819-BE3B-4C3A-8113-35FEE331C672}" presName="Name19" presStyleLbl="parChTrans1D4" presStyleIdx="3" presStyleCnt="6"/>
      <dgm:spPr/>
      <dgm:t>
        <a:bodyPr/>
        <a:lstStyle/>
        <a:p>
          <a:endParaRPr lang="en-US"/>
        </a:p>
      </dgm:t>
    </dgm:pt>
    <dgm:pt modelId="{D9BA31B2-2D05-4FA0-9023-11B3741EFDF3}" type="pres">
      <dgm:prSet presAssocID="{5C30D570-0103-49C1-B9E8-F5DA6E0E1696}" presName="Name21" presStyleCnt="0"/>
      <dgm:spPr/>
    </dgm:pt>
    <dgm:pt modelId="{AB31033B-D043-42C6-BF1E-C94EFF01F7B1}" type="pres">
      <dgm:prSet presAssocID="{5C30D570-0103-49C1-B9E8-F5DA6E0E1696}" presName="level2Shape" presStyleLbl="node4" presStyleIdx="3" presStyleCnt="6" custScaleX="314750"/>
      <dgm:spPr/>
      <dgm:t>
        <a:bodyPr/>
        <a:lstStyle/>
        <a:p>
          <a:endParaRPr lang="en-US"/>
        </a:p>
      </dgm:t>
    </dgm:pt>
    <dgm:pt modelId="{2C8B98A4-8CB3-41BB-AE0E-B1D0BB40DB35}" type="pres">
      <dgm:prSet presAssocID="{5C30D570-0103-49C1-B9E8-F5DA6E0E1696}" presName="hierChild3" presStyleCnt="0"/>
      <dgm:spPr/>
    </dgm:pt>
    <dgm:pt modelId="{FFFCA8C4-1C27-4B5A-B1CA-76B50B12C362}" type="pres">
      <dgm:prSet presAssocID="{6565C6C4-A2E8-422C-871A-2B4737B331CC}" presName="Name19" presStyleLbl="parChTrans1D4" presStyleIdx="4" presStyleCnt="6"/>
      <dgm:spPr/>
      <dgm:t>
        <a:bodyPr/>
        <a:lstStyle/>
        <a:p>
          <a:endParaRPr lang="en-US"/>
        </a:p>
      </dgm:t>
    </dgm:pt>
    <dgm:pt modelId="{ADBC10E8-0215-4632-847A-971DB35F0A45}" type="pres">
      <dgm:prSet presAssocID="{0551AACC-B800-40B5-B72D-D5FD809A05A7}" presName="Name21" presStyleCnt="0"/>
      <dgm:spPr/>
    </dgm:pt>
    <dgm:pt modelId="{4D686167-2635-45ED-9641-DDE6292A66B2}" type="pres">
      <dgm:prSet presAssocID="{0551AACC-B800-40B5-B72D-D5FD809A05A7}" presName="level2Shape" presStyleLbl="node4" presStyleIdx="4" presStyleCnt="6" custScaleX="307611" custLinFactX="-100000" custLinFactNeighborX="-103550" custLinFactNeighborY="4818"/>
      <dgm:spPr/>
      <dgm:t>
        <a:bodyPr/>
        <a:lstStyle/>
        <a:p>
          <a:endParaRPr lang="en-US"/>
        </a:p>
      </dgm:t>
    </dgm:pt>
    <dgm:pt modelId="{59E441D6-293C-4FA9-AE47-258916E11B6F}" type="pres">
      <dgm:prSet presAssocID="{0551AACC-B800-40B5-B72D-D5FD809A05A7}" presName="hierChild3" presStyleCnt="0"/>
      <dgm:spPr/>
    </dgm:pt>
    <dgm:pt modelId="{AD13C60D-0B2C-4F1A-9F19-701D85192BA6}" type="pres">
      <dgm:prSet presAssocID="{B943FE51-654B-4BFA-B41E-4E2091F4ECCB}" presName="Name19" presStyleLbl="parChTrans1D4" presStyleIdx="5" presStyleCnt="6"/>
      <dgm:spPr/>
      <dgm:t>
        <a:bodyPr/>
        <a:lstStyle/>
        <a:p>
          <a:endParaRPr lang="en-US"/>
        </a:p>
      </dgm:t>
    </dgm:pt>
    <dgm:pt modelId="{74F96C84-EA77-4BDF-84A7-4EA7803065E3}" type="pres">
      <dgm:prSet presAssocID="{D084EA99-4F74-4806-9CF6-AA1E68C143CC}" presName="Name21" presStyleCnt="0"/>
      <dgm:spPr/>
    </dgm:pt>
    <dgm:pt modelId="{54A70AC8-869C-4539-92B1-DC6F952F1CD9}" type="pres">
      <dgm:prSet presAssocID="{D084EA99-4F74-4806-9CF6-AA1E68C143CC}" presName="level2Shape" presStyleLbl="node4" presStyleIdx="5" presStyleCnt="6" custScaleX="367228" custLinFactX="-189223" custLinFactNeighborX="-200000" custLinFactNeighborY="4318"/>
      <dgm:spPr/>
      <dgm:t>
        <a:bodyPr/>
        <a:lstStyle/>
        <a:p>
          <a:endParaRPr lang="en-US"/>
        </a:p>
      </dgm:t>
    </dgm:pt>
    <dgm:pt modelId="{A1D63A48-1C59-4E51-B4BB-E0159C79569C}" type="pres">
      <dgm:prSet presAssocID="{D084EA99-4F74-4806-9CF6-AA1E68C143CC}" presName="hierChild3" presStyleCnt="0"/>
      <dgm:spPr/>
    </dgm:pt>
    <dgm:pt modelId="{55F2DA27-18EF-4540-9179-49ECF78410DE}" type="pres">
      <dgm:prSet presAssocID="{A0C4B54C-ED41-4CBD-A21E-566079BCEFDB}" presName="bgShapesFlow" presStyleCnt="0"/>
      <dgm:spPr/>
    </dgm:pt>
  </dgm:ptLst>
  <dgm:cxnLst>
    <dgm:cxn modelId="{6FD3B410-F4FD-40C1-A62B-91AAB9602FBC}" srcId="{0551AACC-B800-40B5-B72D-D5FD809A05A7}" destId="{D084EA99-4F74-4806-9CF6-AA1E68C143CC}" srcOrd="0" destOrd="0" parTransId="{B943FE51-654B-4BFA-B41E-4E2091F4ECCB}" sibTransId="{76609331-60DF-4950-AB23-DF506F12D149}"/>
    <dgm:cxn modelId="{6BE3F4ED-4CFF-411A-91E9-F78CECFEFDA4}" type="presOf" srcId="{D885DB83-6545-4A94-AF89-1C4F6EDBBE7C}" destId="{7B059E19-E9EA-480C-A7ED-13D4D49278F7}" srcOrd="0" destOrd="0" presId="urn:microsoft.com/office/officeart/2005/8/layout/hierarchy6"/>
    <dgm:cxn modelId="{5B9FB965-DA1C-459A-8C02-C15144B4EFD6}" type="presOf" srcId="{5C30D570-0103-49C1-B9E8-F5DA6E0E1696}" destId="{AB31033B-D043-42C6-BF1E-C94EFF01F7B1}" srcOrd="0" destOrd="0" presId="urn:microsoft.com/office/officeart/2005/8/layout/hierarchy6"/>
    <dgm:cxn modelId="{B369E151-F727-421D-91AE-6C311D974922}" type="presOf" srcId="{CB6E57C6-4C07-4058-9F5A-094636386DCE}" destId="{398A9346-B04B-416E-80FB-2574497FD419}" srcOrd="0" destOrd="0" presId="urn:microsoft.com/office/officeart/2005/8/layout/hierarchy6"/>
    <dgm:cxn modelId="{BF24C7D8-9926-4A63-BC26-5DD2D487AFC0}" type="presOf" srcId="{C16BC666-FD33-463D-AFF9-A6F2658C6F85}" destId="{E9D3FBEC-E8B9-452D-B4C7-A9F82A8A39A7}" srcOrd="0" destOrd="0" presId="urn:microsoft.com/office/officeart/2005/8/layout/hierarchy6"/>
    <dgm:cxn modelId="{3A4C19B1-C02D-4C2D-A1D3-E47F9FE1EF4C}" srcId="{5C30D570-0103-49C1-B9E8-F5DA6E0E1696}" destId="{0551AACC-B800-40B5-B72D-D5FD809A05A7}" srcOrd="0" destOrd="0" parTransId="{6565C6C4-A2E8-422C-871A-2B4737B331CC}" sibTransId="{20A1CA53-2649-41ED-B429-B4CF704C5371}"/>
    <dgm:cxn modelId="{B624E283-BECA-47DD-9289-88BF23148F43}" type="presOf" srcId="{B943FE51-654B-4BFA-B41E-4E2091F4ECCB}" destId="{AD13C60D-0B2C-4F1A-9F19-701D85192BA6}" srcOrd="0" destOrd="0" presId="urn:microsoft.com/office/officeart/2005/8/layout/hierarchy6"/>
    <dgm:cxn modelId="{048EE28B-3734-4420-924D-B3752F845AD8}" srcId="{A0C4B54C-ED41-4CBD-A21E-566079BCEFDB}" destId="{CB6E57C6-4C07-4058-9F5A-094636386DCE}" srcOrd="0" destOrd="0" parTransId="{7F11FBFD-15C8-4BA3-B1DF-C209CFA8A584}" sibTransId="{4988826F-F890-4A99-AA82-01FEA2E600C2}"/>
    <dgm:cxn modelId="{E1102910-B0B7-4E8E-B0DB-05972A894C71}" type="presOf" srcId="{D084EA99-4F74-4806-9CF6-AA1E68C143CC}" destId="{54A70AC8-869C-4539-92B1-DC6F952F1CD9}" srcOrd="0" destOrd="0" presId="urn:microsoft.com/office/officeart/2005/8/layout/hierarchy6"/>
    <dgm:cxn modelId="{318D07A0-78C5-46CC-8E0B-3B0498AE9AE4}" srcId="{CB6E57C6-4C07-4058-9F5A-094636386DCE}" destId="{F1E316AD-9472-4888-9B16-674B4C17DAF5}" srcOrd="0" destOrd="0" parTransId="{29EBB872-C757-4A19-B991-5B86608E7DB5}" sibTransId="{683FD478-FBD4-405C-A237-328FB9AA6536}"/>
    <dgm:cxn modelId="{6C0DDB20-D4C7-4C13-888F-2D4CF5F539C2}" srcId="{16AF938C-6DAB-478E-A670-79A7AA327C3F}" destId="{01269DBA-16CB-44B2-A4D8-7DC434CD85B1}" srcOrd="0" destOrd="0" parTransId="{D33206A2-DFB2-4F49-B68D-22916AB8D548}" sibTransId="{A8BA79F3-D9EF-4C9A-8943-73593E084372}"/>
    <dgm:cxn modelId="{223F3B6C-A613-4B63-B806-52BCB6EB48C3}" srcId="{CB6E57C6-4C07-4058-9F5A-094636386DCE}" destId="{DA6D1B86-D1CA-4682-8383-EF1734C1F8BE}" srcOrd="1" destOrd="0" parTransId="{1D54C339-BF06-40D5-8745-276C61E030DB}" sibTransId="{8EC381BF-D04F-429A-A25C-2E1700B62197}"/>
    <dgm:cxn modelId="{08595E2A-2D97-4337-B256-36B9E369408C}" type="presOf" srcId="{16AF938C-6DAB-478E-A670-79A7AA327C3F}" destId="{9D9AB20C-1252-46F8-A3C2-CA54C4811583}" srcOrd="0" destOrd="0" presId="urn:microsoft.com/office/officeart/2005/8/layout/hierarchy6"/>
    <dgm:cxn modelId="{1E4548F6-D1F6-42D3-8E34-35190A059F93}" type="presOf" srcId="{0551AACC-B800-40B5-B72D-D5FD809A05A7}" destId="{4D686167-2635-45ED-9641-DDE6292A66B2}" srcOrd="0" destOrd="0" presId="urn:microsoft.com/office/officeart/2005/8/layout/hierarchy6"/>
    <dgm:cxn modelId="{3D333EB4-DB22-44D0-98BF-A98E452ECFF5}" type="presOf" srcId="{01269DBA-16CB-44B2-A4D8-7DC434CD85B1}" destId="{492DBBA1-F011-4CB0-A907-219969AC7E40}" srcOrd="0" destOrd="0" presId="urn:microsoft.com/office/officeart/2005/8/layout/hierarchy6"/>
    <dgm:cxn modelId="{F997C421-2DA3-4300-8EC5-6FA48CBDDAAF}" srcId="{E1A9E417-51F0-47D0-BD5A-E44CD316CDB7}" destId="{16AF938C-6DAB-478E-A670-79A7AA327C3F}" srcOrd="0" destOrd="0" parTransId="{E728F88E-D6F4-40A0-941A-F9991A825279}" sibTransId="{57059CEA-9CE4-494A-9F36-41141107DB8A}"/>
    <dgm:cxn modelId="{9C6C6E0C-EBFF-46EB-BD87-66D799EE9D9B}" type="presOf" srcId="{E1A9E417-51F0-47D0-BD5A-E44CD316CDB7}" destId="{9B42591F-A493-4721-AB2E-24F54B15BEE9}" srcOrd="0" destOrd="0" presId="urn:microsoft.com/office/officeart/2005/8/layout/hierarchy6"/>
    <dgm:cxn modelId="{4C3DBB13-4434-4AF2-BC8E-D37B5DC4D0C7}" type="presOf" srcId="{A0C4B54C-ED41-4CBD-A21E-566079BCEFDB}" destId="{AF4A8465-96FB-4035-8773-AD263D12532D}" srcOrd="0" destOrd="0" presId="urn:microsoft.com/office/officeart/2005/8/layout/hierarchy6"/>
    <dgm:cxn modelId="{2AAAB931-248A-4C92-8D32-342B934155A3}" type="presOf" srcId="{DA6D1B86-D1CA-4682-8383-EF1734C1F8BE}" destId="{006530B6-A3CC-48CB-BEC9-FF2FCDBB0A18}" srcOrd="0" destOrd="0" presId="urn:microsoft.com/office/officeart/2005/8/layout/hierarchy6"/>
    <dgm:cxn modelId="{7B32F36E-C4C0-4E88-9F4F-35879BE16C61}" srcId="{F1E316AD-9472-4888-9B16-674B4C17DAF5}" destId="{C16BC666-FD33-463D-AFF9-A6F2658C6F85}" srcOrd="0" destOrd="0" parTransId="{5BEEBD15-56B1-46F1-8B4D-6497F2D6213F}" sibTransId="{B0040BE7-A534-4062-848D-3F1DECBB54E4}"/>
    <dgm:cxn modelId="{74E717F6-77CF-4FB0-B3D2-B6FD025DF83F}" srcId="{DA6D1B86-D1CA-4682-8383-EF1734C1F8BE}" destId="{D885DB83-6545-4A94-AF89-1C4F6EDBBE7C}" srcOrd="0" destOrd="0" parTransId="{C7147E86-C7F3-4D90-A45D-03F37A2F4A12}" sibTransId="{7B01F78D-0559-4DFC-BB44-52A872A16C88}"/>
    <dgm:cxn modelId="{2BB547A9-C359-4FC6-A810-06AB7241A414}" srcId="{C16BC666-FD33-463D-AFF9-A6F2658C6F85}" destId="{E1A9E417-51F0-47D0-BD5A-E44CD316CDB7}" srcOrd="0" destOrd="0" parTransId="{7CFB5CDC-B32C-45AF-876B-A2AE848529CB}" sibTransId="{B967FBB8-571B-4AF8-A0A2-7D2FD2FCE549}"/>
    <dgm:cxn modelId="{8A9F17A3-CD4E-490F-87AB-9E305F32463D}" type="presOf" srcId="{26229819-BE3B-4C3A-8113-35FEE331C672}" destId="{04D571AD-91B2-4A36-A348-76321542B28F}" srcOrd="0" destOrd="0" presId="urn:microsoft.com/office/officeart/2005/8/layout/hierarchy6"/>
    <dgm:cxn modelId="{E8926C88-F63F-4D44-AF10-1DC87B7A9E7D}" srcId="{D885DB83-6545-4A94-AF89-1C4F6EDBBE7C}" destId="{5C30D570-0103-49C1-B9E8-F5DA6E0E1696}" srcOrd="0" destOrd="0" parTransId="{26229819-BE3B-4C3A-8113-35FEE331C672}" sibTransId="{04D1357C-16A0-450A-8C30-C2A8FF0CCE6B}"/>
    <dgm:cxn modelId="{34E27EEA-24F5-46B3-907D-B0377910FAC2}" type="presOf" srcId="{7CFB5CDC-B32C-45AF-876B-A2AE848529CB}" destId="{7A4375D4-2396-4EC5-8C0E-96A4988A059C}" srcOrd="0" destOrd="0" presId="urn:microsoft.com/office/officeart/2005/8/layout/hierarchy6"/>
    <dgm:cxn modelId="{6BEF6F98-2DCA-4ED8-AC79-403FADB922C3}" type="presOf" srcId="{5BEEBD15-56B1-46F1-8B4D-6497F2D6213F}" destId="{DE4349D7-EB88-427E-AD6C-C448340DF15F}" srcOrd="0" destOrd="0" presId="urn:microsoft.com/office/officeart/2005/8/layout/hierarchy6"/>
    <dgm:cxn modelId="{1E5B4538-D5F0-4122-B728-EBC71695D496}" type="presOf" srcId="{1D54C339-BF06-40D5-8745-276C61E030DB}" destId="{0587D90F-DEDC-45D5-B214-32121EB3ABBF}" srcOrd="0" destOrd="0" presId="urn:microsoft.com/office/officeart/2005/8/layout/hierarchy6"/>
    <dgm:cxn modelId="{3840B7B6-96C3-4B99-B8D4-27B423CAD6CE}" type="presOf" srcId="{E728F88E-D6F4-40A0-941A-F9991A825279}" destId="{39F7FB04-096F-495A-8E1D-4E343CF9CEB1}" srcOrd="0" destOrd="0" presId="urn:microsoft.com/office/officeart/2005/8/layout/hierarchy6"/>
    <dgm:cxn modelId="{698214D6-49E9-406E-9036-BD8105116B37}" type="presOf" srcId="{C7147E86-C7F3-4D90-A45D-03F37A2F4A12}" destId="{1D5BAF71-BF9A-4CB5-8C97-7871F6A6F30D}" srcOrd="0" destOrd="0" presId="urn:microsoft.com/office/officeart/2005/8/layout/hierarchy6"/>
    <dgm:cxn modelId="{BCBBF994-82D3-49DA-8563-2678D0D06FCE}" type="presOf" srcId="{D33206A2-DFB2-4F49-B68D-22916AB8D548}" destId="{F2EB0A6A-81E7-48B0-9823-07465F266F05}" srcOrd="0" destOrd="0" presId="urn:microsoft.com/office/officeart/2005/8/layout/hierarchy6"/>
    <dgm:cxn modelId="{1A59C92B-8BAB-4885-AEFD-781ED4055F70}" type="presOf" srcId="{F1E316AD-9472-4888-9B16-674B4C17DAF5}" destId="{83E51EE8-B247-40BB-925A-4CA757387F69}" srcOrd="0" destOrd="0" presId="urn:microsoft.com/office/officeart/2005/8/layout/hierarchy6"/>
    <dgm:cxn modelId="{299893B6-9253-402F-B07A-37693FFA28FD}" type="presOf" srcId="{29EBB872-C757-4A19-B991-5B86608E7DB5}" destId="{225B19AE-B99D-4E02-9D72-DD4019D3303F}" srcOrd="0" destOrd="0" presId="urn:microsoft.com/office/officeart/2005/8/layout/hierarchy6"/>
    <dgm:cxn modelId="{AAAE7C5D-81B5-4DBE-B98E-13B2A185CF0A}" type="presOf" srcId="{6565C6C4-A2E8-422C-871A-2B4737B331CC}" destId="{FFFCA8C4-1C27-4B5A-B1CA-76B50B12C362}" srcOrd="0" destOrd="0" presId="urn:microsoft.com/office/officeart/2005/8/layout/hierarchy6"/>
    <dgm:cxn modelId="{455ACCC2-F8D0-4265-92DA-555D173E1661}" type="presParOf" srcId="{AF4A8465-96FB-4035-8773-AD263D12532D}" destId="{7E8D2EBF-C4CE-4BDD-8F06-D2E7A84EE7EA}" srcOrd="0" destOrd="0" presId="urn:microsoft.com/office/officeart/2005/8/layout/hierarchy6"/>
    <dgm:cxn modelId="{78CABE74-62BF-48FD-8A46-0CD7727A8012}" type="presParOf" srcId="{7E8D2EBF-C4CE-4BDD-8F06-D2E7A84EE7EA}" destId="{DC828752-FB13-427A-A15A-1C0E4FCF2BBF}" srcOrd="0" destOrd="0" presId="urn:microsoft.com/office/officeart/2005/8/layout/hierarchy6"/>
    <dgm:cxn modelId="{27103D5B-D15F-4B44-A51E-7D35954EB599}" type="presParOf" srcId="{DC828752-FB13-427A-A15A-1C0E4FCF2BBF}" destId="{3F49F7AD-70D5-432D-B2A4-003E83C208BE}" srcOrd="0" destOrd="0" presId="urn:microsoft.com/office/officeart/2005/8/layout/hierarchy6"/>
    <dgm:cxn modelId="{E0C20FB5-AF49-4B7A-B9B5-3485F2A43026}" type="presParOf" srcId="{3F49F7AD-70D5-432D-B2A4-003E83C208BE}" destId="{398A9346-B04B-416E-80FB-2574497FD419}" srcOrd="0" destOrd="0" presId="urn:microsoft.com/office/officeart/2005/8/layout/hierarchy6"/>
    <dgm:cxn modelId="{74582CB5-8CDD-46C3-BAF8-729C964749F3}" type="presParOf" srcId="{3F49F7AD-70D5-432D-B2A4-003E83C208BE}" destId="{81EFBFA9-5D6C-42B0-B579-2BAB33435438}" srcOrd="1" destOrd="0" presId="urn:microsoft.com/office/officeart/2005/8/layout/hierarchy6"/>
    <dgm:cxn modelId="{953EA0E3-F4CB-446D-8733-AC5C3F75576F}" type="presParOf" srcId="{81EFBFA9-5D6C-42B0-B579-2BAB33435438}" destId="{225B19AE-B99D-4E02-9D72-DD4019D3303F}" srcOrd="0" destOrd="0" presId="urn:microsoft.com/office/officeart/2005/8/layout/hierarchy6"/>
    <dgm:cxn modelId="{B70C0AC8-1EC9-403B-A310-EA7CE386801E}" type="presParOf" srcId="{81EFBFA9-5D6C-42B0-B579-2BAB33435438}" destId="{6FCEA914-CDA8-4EA0-96EE-D9A9529CE47E}" srcOrd="1" destOrd="0" presId="urn:microsoft.com/office/officeart/2005/8/layout/hierarchy6"/>
    <dgm:cxn modelId="{0A3D483C-FC7A-4340-8233-7F06907A5E01}" type="presParOf" srcId="{6FCEA914-CDA8-4EA0-96EE-D9A9529CE47E}" destId="{83E51EE8-B247-40BB-925A-4CA757387F69}" srcOrd="0" destOrd="0" presId="urn:microsoft.com/office/officeart/2005/8/layout/hierarchy6"/>
    <dgm:cxn modelId="{ABC4A410-E220-42EE-AE60-9FB9FB8732E9}" type="presParOf" srcId="{6FCEA914-CDA8-4EA0-96EE-D9A9529CE47E}" destId="{D72C7633-E831-4AEE-B4EB-066C43901583}" srcOrd="1" destOrd="0" presId="urn:microsoft.com/office/officeart/2005/8/layout/hierarchy6"/>
    <dgm:cxn modelId="{B4D6DC61-A85D-41B5-B44D-0AD8535954CA}" type="presParOf" srcId="{D72C7633-E831-4AEE-B4EB-066C43901583}" destId="{DE4349D7-EB88-427E-AD6C-C448340DF15F}" srcOrd="0" destOrd="0" presId="urn:microsoft.com/office/officeart/2005/8/layout/hierarchy6"/>
    <dgm:cxn modelId="{592DF917-0BD5-478C-A149-1F7E54EF2852}" type="presParOf" srcId="{D72C7633-E831-4AEE-B4EB-066C43901583}" destId="{089FEE26-3FBA-40F7-B0AC-BE4E5FB99500}" srcOrd="1" destOrd="0" presId="urn:microsoft.com/office/officeart/2005/8/layout/hierarchy6"/>
    <dgm:cxn modelId="{6C3684B4-FBCF-49E5-A8C7-54FAE721E1CD}" type="presParOf" srcId="{089FEE26-3FBA-40F7-B0AC-BE4E5FB99500}" destId="{E9D3FBEC-E8B9-452D-B4C7-A9F82A8A39A7}" srcOrd="0" destOrd="0" presId="urn:microsoft.com/office/officeart/2005/8/layout/hierarchy6"/>
    <dgm:cxn modelId="{03E8623C-E285-4FBE-9966-F8C2E66DE9DA}" type="presParOf" srcId="{089FEE26-3FBA-40F7-B0AC-BE4E5FB99500}" destId="{98D53172-98C3-48A6-900E-AD007DE244FD}" srcOrd="1" destOrd="0" presId="urn:microsoft.com/office/officeart/2005/8/layout/hierarchy6"/>
    <dgm:cxn modelId="{D94A3C1D-568D-472A-B0BB-40D7110FB059}" type="presParOf" srcId="{98D53172-98C3-48A6-900E-AD007DE244FD}" destId="{7A4375D4-2396-4EC5-8C0E-96A4988A059C}" srcOrd="0" destOrd="0" presId="urn:microsoft.com/office/officeart/2005/8/layout/hierarchy6"/>
    <dgm:cxn modelId="{419F9CE7-D634-4054-9B07-CCA1402CF57C}" type="presParOf" srcId="{98D53172-98C3-48A6-900E-AD007DE244FD}" destId="{0340D494-4667-4A70-994D-0A337160CF06}" srcOrd="1" destOrd="0" presId="urn:microsoft.com/office/officeart/2005/8/layout/hierarchy6"/>
    <dgm:cxn modelId="{570352E3-4A47-4BC1-B2C8-0C545DEDD6B3}" type="presParOf" srcId="{0340D494-4667-4A70-994D-0A337160CF06}" destId="{9B42591F-A493-4721-AB2E-24F54B15BEE9}" srcOrd="0" destOrd="0" presId="urn:microsoft.com/office/officeart/2005/8/layout/hierarchy6"/>
    <dgm:cxn modelId="{20BA6917-6D2D-435D-9C40-14131ACA2A65}" type="presParOf" srcId="{0340D494-4667-4A70-994D-0A337160CF06}" destId="{5163C15C-FD84-4977-BA36-E862F76ACD07}" srcOrd="1" destOrd="0" presId="urn:microsoft.com/office/officeart/2005/8/layout/hierarchy6"/>
    <dgm:cxn modelId="{C7A2F2F8-0A9D-42DB-9786-A6CCA38036FD}" type="presParOf" srcId="{5163C15C-FD84-4977-BA36-E862F76ACD07}" destId="{39F7FB04-096F-495A-8E1D-4E343CF9CEB1}" srcOrd="0" destOrd="0" presId="urn:microsoft.com/office/officeart/2005/8/layout/hierarchy6"/>
    <dgm:cxn modelId="{6833928E-2D4B-4EA3-998A-D5F1F9AED683}" type="presParOf" srcId="{5163C15C-FD84-4977-BA36-E862F76ACD07}" destId="{2CFE427F-50CF-4F4C-9743-A38774361138}" srcOrd="1" destOrd="0" presId="urn:microsoft.com/office/officeart/2005/8/layout/hierarchy6"/>
    <dgm:cxn modelId="{B322F14B-8896-4798-BF6D-A2A3DD6038EF}" type="presParOf" srcId="{2CFE427F-50CF-4F4C-9743-A38774361138}" destId="{9D9AB20C-1252-46F8-A3C2-CA54C4811583}" srcOrd="0" destOrd="0" presId="urn:microsoft.com/office/officeart/2005/8/layout/hierarchy6"/>
    <dgm:cxn modelId="{F3F90120-0430-4031-800A-0864DC4F17E0}" type="presParOf" srcId="{2CFE427F-50CF-4F4C-9743-A38774361138}" destId="{92F21A5F-B7E1-45E9-A02A-DD05961752C5}" srcOrd="1" destOrd="0" presId="urn:microsoft.com/office/officeart/2005/8/layout/hierarchy6"/>
    <dgm:cxn modelId="{58B95707-13C8-498C-8859-FD09BC2833E9}" type="presParOf" srcId="{92F21A5F-B7E1-45E9-A02A-DD05961752C5}" destId="{F2EB0A6A-81E7-48B0-9823-07465F266F05}" srcOrd="0" destOrd="0" presId="urn:microsoft.com/office/officeart/2005/8/layout/hierarchy6"/>
    <dgm:cxn modelId="{2B95FF14-E168-4571-AD94-CCB7CC350A99}" type="presParOf" srcId="{92F21A5F-B7E1-45E9-A02A-DD05961752C5}" destId="{3FCF8CB7-7632-46D6-96D1-4F3A819B9323}" srcOrd="1" destOrd="0" presId="urn:microsoft.com/office/officeart/2005/8/layout/hierarchy6"/>
    <dgm:cxn modelId="{90BCF851-0CB6-45DC-AC28-0D20997A2284}" type="presParOf" srcId="{3FCF8CB7-7632-46D6-96D1-4F3A819B9323}" destId="{492DBBA1-F011-4CB0-A907-219969AC7E40}" srcOrd="0" destOrd="0" presId="urn:microsoft.com/office/officeart/2005/8/layout/hierarchy6"/>
    <dgm:cxn modelId="{A2630570-3D31-4E9A-928A-B9EFA65F8E71}" type="presParOf" srcId="{3FCF8CB7-7632-46D6-96D1-4F3A819B9323}" destId="{88398B58-9526-4183-B0FD-27A455B0DF82}" srcOrd="1" destOrd="0" presId="urn:microsoft.com/office/officeart/2005/8/layout/hierarchy6"/>
    <dgm:cxn modelId="{A141B9CD-813C-480B-BBC2-442563596ED2}" type="presParOf" srcId="{81EFBFA9-5D6C-42B0-B579-2BAB33435438}" destId="{0587D90F-DEDC-45D5-B214-32121EB3ABBF}" srcOrd="2" destOrd="0" presId="urn:microsoft.com/office/officeart/2005/8/layout/hierarchy6"/>
    <dgm:cxn modelId="{42D785A9-5598-4430-AB5B-78D906A07720}" type="presParOf" srcId="{81EFBFA9-5D6C-42B0-B579-2BAB33435438}" destId="{FB63CB12-CB7E-44AB-B48D-8E2F30F1605C}" srcOrd="3" destOrd="0" presId="urn:microsoft.com/office/officeart/2005/8/layout/hierarchy6"/>
    <dgm:cxn modelId="{9A69B250-7521-46DC-801F-E21AAB382B65}" type="presParOf" srcId="{FB63CB12-CB7E-44AB-B48D-8E2F30F1605C}" destId="{006530B6-A3CC-48CB-BEC9-FF2FCDBB0A18}" srcOrd="0" destOrd="0" presId="urn:microsoft.com/office/officeart/2005/8/layout/hierarchy6"/>
    <dgm:cxn modelId="{6985A259-A9B3-4663-88E2-49CCAB3EA057}" type="presParOf" srcId="{FB63CB12-CB7E-44AB-B48D-8E2F30F1605C}" destId="{211EE3D5-07DD-4815-B125-945221C90EF7}" srcOrd="1" destOrd="0" presId="urn:microsoft.com/office/officeart/2005/8/layout/hierarchy6"/>
    <dgm:cxn modelId="{ECD5B744-8801-4099-8FD3-E29EC884A390}" type="presParOf" srcId="{211EE3D5-07DD-4815-B125-945221C90EF7}" destId="{1D5BAF71-BF9A-4CB5-8C97-7871F6A6F30D}" srcOrd="0" destOrd="0" presId="urn:microsoft.com/office/officeart/2005/8/layout/hierarchy6"/>
    <dgm:cxn modelId="{D640AE78-B502-4532-B1B5-371A361401B1}" type="presParOf" srcId="{211EE3D5-07DD-4815-B125-945221C90EF7}" destId="{04CCFB39-EEFD-43E8-BB1D-21D92BB011DF}" srcOrd="1" destOrd="0" presId="urn:microsoft.com/office/officeart/2005/8/layout/hierarchy6"/>
    <dgm:cxn modelId="{2BDF7081-9344-4791-8A4B-C8770EDAEAC6}" type="presParOf" srcId="{04CCFB39-EEFD-43E8-BB1D-21D92BB011DF}" destId="{7B059E19-E9EA-480C-A7ED-13D4D49278F7}" srcOrd="0" destOrd="0" presId="urn:microsoft.com/office/officeart/2005/8/layout/hierarchy6"/>
    <dgm:cxn modelId="{777F93EF-15B0-475C-88EA-F47C2A3AE57D}" type="presParOf" srcId="{04CCFB39-EEFD-43E8-BB1D-21D92BB011DF}" destId="{AD535CB7-99DD-4FF8-A6AB-8109231C2FA3}" srcOrd="1" destOrd="0" presId="urn:microsoft.com/office/officeart/2005/8/layout/hierarchy6"/>
    <dgm:cxn modelId="{E44DBEB5-49C2-473B-A449-C42121224818}" type="presParOf" srcId="{AD535CB7-99DD-4FF8-A6AB-8109231C2FA3}" destId="{04D571AD-91B2-4A36-A348-76321542B28F}" srcOrd="0" destOrd="0" presId="urn:microsoft.com/office/officeart/2005/8/layout/hierarchy6"/>
    <dgm:cxn modelId="{8BFAEBF0-3C1A-4B4A-9373-78FF8CD96BE9}" type="presParOf" srcId="{AD535CB7-99DD-4FF8-A6AB-8109231C2FA3}" destId="{D9BA31B2-2D05-4FA0-9023-11B3741EFDF3}" srcOrd="1" destOrd="0" presId="urn:microsoft.com/office/officeart/2005/8/layout/hierarchy6"/>
    <dgm:cxn modelId="{3A85F1D2-E45F-4933-87A6-F6AC74EEBBF2}" type="presParOf" srcId="{D9BA31B2-2D05-4FA0-9023-11B3741EFDF3}" destId="{AB31033B-D043-42C6-BF1E-C94EFF01F7B1}" srcOrd="0" destOrd="0" presId="urn:microsoft.com/office/officeart/2005/8/layout/hierarchy6"/>
    <dgm:cxn modelId="{75647AD6-6495-48A0-8989-6EE98A0813A1}" type="presParOf" srcId="{D9BA31B2-2D05-4FA0-9023-11B3741EFDF3}" destId="{2C8B98A4-8CB3-41BB-AE0E-B1D0BB40DB35}" srcOrd="1" destOrd="0" presId="urn:microsoft.com/office/officeart/2005/8/layout/hierarchy6"/>
    <dgm:cxn modelId="{1E4A616B-7DE9-4515-8337-8856D22A8359}" type="presParOf" srcId="{2C8B98A4-8CB3-41BB-AE0E-B1D0BB40DB35}" destId="{FFFCA8C4-1C27-4B5A-B1CA-76B50B12C362}" srcOrd="0" destOrd="0" presId="urn:microsoft.com/office/officeart/2005/8/layout/hierarchy6"/>
    <dgm:cxn modelId="{031F7400-15F1-4B62-9E05-F3DDE647900D}" type="presParOf" srcId="{2C8B98A4-8CB3-41BB-AE0E-B1D0BB40DB35}" destId="{ADBC10E8-0215-4632-847A-971DB35F0A45}" srcOrd="1" destOrd="0" presId="urn:microsoft.com/office/officeart/2005/8/layout/hierarchy6"/>
    <dgm:cxn modelId="{469A7CCB-8040-4B58-975F-75D63C3E3BE1}" type="presParOf" srcId="{ADBC10E8-0215-4632-847A-971DB35F0A45}" destId="{4D686167-2635-45ED-9641-DDE6292A66B2}" srcOrd="0" destOrd="0" presId="urn:microsoft.com/office/officeart/2005/8/layout/hierarchy6"/>
    <dgm:cxn modelId="{AD2DA69F-EAB8-41EC-AB40-D5F0D52580D1}" type="presParOf" srcId="{ADBC10E8-0215-4632-847A-971DB35F0A45}" destId="{59E441D6-293C-4FA9-AE47-258916E11B6F}" srcOrd="1" destOrd="0" presId="urn:microsoft.com/office/officeart/2005/8/layout/hierarchy6"/>
    <dgm:cxn modelId="{9E4363BE-B0F4-4D97-962F-CA8CFEBF0621}" type="presParOf" srcId="{59E441D6-293C-4FA9-AE47-258916E11B6F}" destId="{AD13C60D-0B2C-4F1A-9F19-701D85192BA6}" srcOrd="0" destOrd="0" presId="urn:microsoft.com/office/officeart/2005/8/layout/hierarchy6"/>
    <dgm:cxn modelId="{B19B4D31-3CDE-4BC2-8218-88EB882522DB}" type="presParOf" srcId="{59E441D6-293C-4FA9-AE47-258916E11B6F}" destId="{74F96C84-EA77-4BDF-84A7-4EA7803065E3}" srcOrd="1" destOrd="0" presId="urn:microsoft.com/office/officeart/2005/8/layout/hierarchy6"/>
    <dgm:cxn modelId="{FB2AF8F2-CBC9-4872-931A-29E4F82A4C78}" type="presParOf" srcId="{74F96C84-EA77-4BDF-84A7-4EA7803065E3}" destId="{54A70AC8-869C-4539-92B1-DC6F952F1CD9}" srcOrd="0" destOrd="0" presId="urn:microsoft.com/office/officeart/2005/8/layout/hierarchy6"/>
    <dgm:cxn modelId="{B4C82AAE-A8DA-4FCA-8775-A8665EC11AEA}" type="presParOf" srcId="{74F96C84-EA77-4BDF-84A7-4EA7803065E3}" destId="{A1D63A48-1C59-4E51-B4BB-E0159C79569C}" srcOrd="1" destOrd="0" presId="urn:microsoft.com/office/officeart/2005/8/layout/hierarchy6"/>
    <dgm:cxn modelId="{0CB6A339-A184-4F12-A0E6-DA4CC280129C}" type="presParOf" srcId="{AF4A8465-96FB-4035-8773-AD263D12532D}" destId="{55F2DA27-18EF-4540-9179-49ECF78410D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8A9346-B04B-416E-80FB-2574497FD419}">
      <dsp:nvSpPr>
        <dsp:cNvPr id="0" name=""/>
        <dsp:cNvSpPr/>
      </dsp:nvSpPr>
      <dsp:spPr>
        <a:xfrm>
          <a:off x="3139312" y="141327"/>
          <a:ext cx="1912825" cy="71660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IDS Data</a:t>
          </a:r>
          <a:endParaRPr lang="en-US" sz="2400" kern="1200" dirty="0"/>
        </a:p>
      </dsp:txBody>
      <dsp:txXfrm>
        <a:off x="3160301" y="162316"/>
        <a:ext cx="1870847" cy="674629"/>
      </dsp:txXfrm>
    </dsp:sp>
    <dsp:sp modelId="{225B19AE-B99D-4E02-9D72-DD4019D3303F}">
      <dsp:nvSpPr>
        <dsp:cNvPr id="0" name=""/>
        <dsp:cNvSpPr/>
      </dsp:nvSpPr>
      <dsp:spPr>
        <a:xfrm>
          <a:off x="1979876" y="857935"/>
          <a:ext cx="2115849" cy="288785"/>
        </a:xfrm>
        <a:custGeom>
          <a:avLst/>
          <a:gdLst/>
          <a:ahLst/>
          <a:cxnLst/>
          <a:rect l="0" t="0" r="0" b="0"/>
          <a:pathLst>
            <a:path>
              <a:moveTo>
                <a:pt x="2115849" y="0"/>
              </a:moveTo>
              <a:lnTo>
                <a:pt x="2115849" y="144392"/>
              </a:lnTo>
              <a:lnTo>
                <a:pt x="0" y="144392"/>
              </a:lnTo>
              <a:lnTo>
                <a:pt x="0" y="2887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E51EE8-B247-40BB-925A-4CA757387F69}">
      <dsp:nvSpPr>
        <dsp:cNvPr id="0" name=""/>
        <dsp:cNvSpPr/>
      </dsp:nvSpPr>
      <dsp:spPr>
        <a:xfrm>
          <a:off x="7113" y="1146720"/>
          <a:ext cx="3945525" cy="7166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Raw Video</a:t>
          </a:r>
          <a:endParaRPr lang="en-US" sz="2400" kern="1200" dirty="0"/>
        </a:p>
      </dsp:txBody>
      <dsp:txXfrm>
        <a:off x="28102" y="1167709"/>
        <a:ext cx="3903547" cy="674629"/>
      </dsp:txXfrm>
    </dsp:sp>
    <dsp:sp modelId="{DE4349D7-EB88-427E-AD6C-C448340DF15F}">
      <dsp:nvSpPr>
        <dsp:cNvPr id="0" name=""/>
        <dsp:cNvSpPr/>
      </dsp:nvSpPr>
      <dsp:spPr>
        <a:xfrm>
          <a:off x="1934156" y="1863328"/>
          <a:ext cx="91440" cy="2866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6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3FBEC-E8B9-452D-B4C7-A9F82A8A39A7}">
      <dsp:nvSpPr>
        <dsp:cNvPr id="0" name=""/>
        <dsp:cNvSpPr/>
      </dsp:nvSpPr>
      <dsp:spPr>
        <a:xfrm>
          <a:off x="7113" y="2149971"/>
          <a:ext cx="3945525" cy="71660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Vehicle Feature Extraction</a:t>
          </a:r>
          <a:endParaRPr lang="en-US" sz="2400" kern="1200" dirty="0"/>
        </a:p>
      </dsp:txBody>
      <dsp:txXfrm>
        <a:off x="28102" y="2170960"/>
        <a:ext cx="3903547" cy="674629"/>
      </dsp:txXfrm>
    </dsp:sp>
    <dsp:sp modelId="{7A4375D4-2396-4EC5-8C0E-96A4988A059C}">
      <dsp:nvSpPr>
        <dsp:cNvPr id="0" name=""/>
        <dsp:cNvSpPr/>
      </dsp:nvSpPr>
      <dsp:spPr>
        <a:xfrm>
          <a:off x="1934156" y="2866578"/>
          <a:ext cx="91440" cy="2866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6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42591F-A493-4721-AB2E-24F54B15BEE9}">
      <dsp:nvSpPr>
        <dsp:cNvPr id="0" name=""/>
        <dsp:cNvSpPr/>
      </dsp:nvSpPr>
      <dsp:spPr>
        <a:xfrm>
          <a:off x="7113" y="3153221"/>
          <a:ext cx="3945525" cy="716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VRI-based algorithm</a:t>
          </a:r>
          <a:endParaRPr lang="en-US" sz="2400" kern="1200" dirty="0"/>
        </a:p>
      </dsp:txBody>
      <dsp:txXfrm>
        <a:off x="28102" y="3174210"/>
        <a:ext cx="3903547" cy="674629"/>
      </dsp:txXfrm>
    </dsp:sp>
    <dsp:sp modelId="{39F7FB04-096F-495A-8E1D-4E343CF9CEB1}">
      <dsp:nvSpPr>
        <dsp:cNvPr id="0" name=""/>
        <dsp:cNvSpPr/>
      </dsp:nvSpPr>
      <dsp:spPr>
        <a:xfrm>
          <a:off x="1979876" y="3869828"/>
          <a:ext cx="2078136" cy="3211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584"/>
              </a:lnTo>
              <a:lnTo>
                <a:pt x="2078136" y="160584"/>
              </a:lnTo>
              <a:lnTo>
                <a:pt x="2078136" y="32116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9AB20C-1252-46F8-A3C2-CA54C4811583}">
      <dsp:nvSpPr>
        <dsp:cNvPr id="0" name=""/>
        <dsp:cNvSpPr/>
      </dsp:nvSpPr>
      <dsp:spPr>
        <a:xfrm>
          <a:off x="3528908" y="4190998"/>
          <a:ext cx="1058207" cy="71660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Fusion</a:t>
          </a:r>
          <a:endParaRPr lang="en-US" sz="2400" kern="1200" dirty="0"/>
        </a:p>
      </dsp:txBody>
      <dsp:txXfrm>
        <a:off x="3549897" y="4211987"/>
        <a:ext cx="1016229" cy="674629"/>
      </dsp:txXfrm>
    </dsp:sp>
    <dsp:sp modelId="{F2EB0A6A-81E7-48B0-9823-07465F266F05}">
      <dsp:nvSpPr>
        <dsp:cNvPr id="0" name=""/>
        <dsp:cNvSpPr/>
      </dsp:nvSpPr>
      <dsp:spPr>
        <a:xfrm>
          <a:off x="4058012" y="4907605"/>
          <a:ext cx="1976471" cy="273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997"/>
              </a:lnTo>
              <a:lnTo>
                <a:pt x="1976471" y="136997"/>
              </a:lnTo>
              <a:lnTo>
                <a:pt x="1976471" y="27399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2DBBA1-F011-4CB0-A907-219969AC7E40}">
      <dsp:nvSpPr>
        <dsp:cNvPr id="0" name=""/>
        <dsp:cNvSpPr/>
      </dsp:nvSpPr>
      <dsp:spPr>
        <a:xfrm>
          <a:off x="4094849" y="5181600"/>
          <a:ext cx="3879268" cy="716607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Congested Condition</a:t>
          </a:r>
          <a:endParaRPr lang="en-US" sz="2400" kern="1200" dirty="0"/>
        </a:p>
      </dsp:txBody>
      <dsp:txXfrm>
        <a:off x="4115838" y="5202589"/>
        <a:ext cx="3837290" cy="674629"/>
      </dsp:txXfrm>
    </dsp:sp>
    <dsp:sp modelId="{0587D90F-DEDC-45D5-B214-32121EB3ABBF}">
      <dsp:nvSpPr>
        <dsp:cNvPr id="0" name=""/>
        <dsp:cNvSpPr/>
      </dsp:nvSpPr>
      <dsp:spPr>
        <a:xfrm>
          <a:off x="4095725" y="857935"/>
          <a:ext cx="2153073" cy="288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392"/>
              </a:lnTo>
              <a:lnTo>
                <a:pt x="2153073" y="144392"/>
              </a:lnTo>
              <a:lnTo>
                <a:pt x="2153073" y="2887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6530B6-A3CC-48CB-BEC9-FF2FCDBB0A18}">
      <dsp:nvSpPr>
        <dsp:cNvPr id="0" name=""/>
        <dsp:cNvSpPr/>
      </dsp:nvSpPr>
      <dsp:spPr>
        <a:xfrm>
          <a:off x="4557158" y="1146720"/>
          <a:ext cx="3383282" cy="7166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Processed Data</a:t>
          </a:r>
          <a:endParaRPr lang="en-US" sz="2400" kern="1200" dirty="0"/>
        </a:p>
      </dsp:txBody>
      <dsp:txXfrm>
        <a:off x="4578147" y="1167709"/>
        <a:ext cx="3341304" cy="674629"/>
      </dsp:txXfrm>
    </dsp:sp>
    <dsp:sp modelId="{1D5BAF71-BF9A-4CB5-8C97-7871F6A6F30D}">
      <dsp:nvSpPr>
        <dsp:cNvPr id="0" name=""/>
        <dsp:cNvSpPr/>
      </dsp:nvSpPr>
      <dsp:spPr>
        <a:xfrm>
          <a:off x="6203079" y="1863328"/>
          <a:ext cx="91440" cy="2866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6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059E19-E9EA-480C-A7ED-13D4D49278F7}">
      <dsp:nvSpPr>
        <dsp:cNvPr id="0" name=""/>
        <dsp:cNvSpPr/>
      </dsp:nvSpPr>
      <dsp:spPr>
        <a:xfrm>
          <a:off x="4557158" y="2149971"/>
          <a:ext cx="3383282" cy="71660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Traffic Parameters</a:t>
          </a:r>
          <a:endParaRPr lang="en-US" sz="2400" kern="1200" dirty="0"/>
        </a:p>
      </dsp:txBody>
      <dsp:txXfrm>
        <a:off x="4578147" y="2170960"/>
        <a:ext cx="3341304" cy="674629"/>
      </dsp:txXfrm>
    </dsp:sp>
    <dsp:sp modelId="{04D571AD-91B2-4A36-A348-76321542B28F}">
      <dsp:nvSpPr>
        <dsp:cNvPr id="0" name=""/>
        <dsp:cNvSpPr/>
      </dsp:nvSpPr>
      <dsp:spPr>
        <a:xfrm>
          <a:off x="6203079" y="2866578"/>
          <a:ext cx="91440" cy="2866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6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31033B-D043-42C6-BF1E-C94EFF01F7B1}">
      <dsp:nvSpPr>
        <dsp:cNvPr id="0" name=""/>
        <dsp:cNvSpPr/>
      </dsp:nvSpPr>
      <dsp:spPr>
        <a:xfrm>
          <a:off x="4557158" y="3153221"/>
          <a:ext cx="3383282" cy="716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TP-based algorithm</a:t>
          </a:r>
          <a:endParaRPr lang="en-US" sz="2400" kern="1200" dirty="0"/>
        </a:p>
      </dsp:txBody>
      <dsp:txXfrm>
        <a:off x="4578147" y="3174210"/>
        <a:ext cx="3341304" cy="674629"/>
      </dsp:txXfrm>
    </dsp:sp>
    <dsp:sp modelId="{FFFCA8C4-1C27-4B5A-B1CA-76B50B12C362}">
      <dsp:nvSpPr>
        <dsp:cNvPr id="0" name=""/>
        <dsp:cNvSpPr/>
      </dsp:nvSpPr>
      <dsp:spPr>
        <a:xfrm>
          <a:off x="4060817" y="3869828"/>
          <a:ext cx="2187981" cy="321169"/>
        </a:xfrm>
        <a:custGeom>
          <a:avLst/>
          <a:gdLst/>
          <a:ahLst/>
          <a:cxnLst/>
          <a:rect l="0" t="0" r="0" b="0"/>
          <a:pathLst>
            <a:path>
              <a:moveTo>
                <a:pt x="2187981" y="0"/>
              </a:moveTo>
              <a:lnTo>
                <a:pt x="2187981" y="160584"/>
              </a:lnTo>
              <a:lnTo>
                <a:pt x="0" y="160584"/>
              </a:lnTo>
              <a:lnTo>
                <a:pt x="0" y="32116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86167-2635-45ED-9641-DDE6292A66B2}">
      <dsp:nvSpPr>
        <dsp:cNvPr id="0" name=""/>
        <dsp:cNvSpPr/>
      </dsp:nvSpPr>
      <dsp:spPr>
        <a:xfrm>
          <a:off x="2407545" y="4190998"/>
          <a:ext cx="3306544" cy="716607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Fusion Model</a:t>
          </a:r>
          <a:endParaRPr lang="en-US" sz="2400" kern="1200" dirty="0"/>
        </a:p>
      </dsp:txBody>
      <dsp:txXfrm>
        <a:off x="2428534" y="4211987"/>
        <a:ext cx="3264566" cy="674629"/>
      </dsp:txXfrm>
    </dsp:sp>
    <dsp:sp modelId="{AD13C60D-0B2C-4F1A-9F19-701D85192BA6}">
      <dsp:nvSpPr>
        <dsp:cNvPr id="0" name=""/>
        <dsp:cNvSpPr/>
      </dsp:nvSpPr>
      <dsp:spPr>
        <a:xfrm>
          <a:off x="2064998" y="4907605"/>
          <a:ext cx="1995819" cy="283059"/>
        </a:xfrm>
        <a:custGeom>
          <a:avLst/>
          <a:gdLst/>
          <a:ahLst/>
          <a:cxnLst/>
          <a:rect l="0" t="0" r="0" b="0"/>
          <a:pathLst>
            <a:path>
              <a:moveTo>
                <a:pt x="1995819" y="0"/>
              </a:moveTo>
              <a:lnTo>
                <a:pt x="1995819" y="141529"/>
              </a:lnTo>
              <a:lnTo>
                <a:pt x="0" y="141529"/>
              </a:lnTo>
              <a:lnTo>
                <a:pt x="0" y="28305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70AC8-869C-4539-92B1-DC6F952F1CD9}">
      <dsp:nvSpPr>
        <dsp:cNvPr id="0" name=""/>
        <dsp:cNvSpPr/>
      </dsp:nvSpPr>
      <dsp:spPr>
        <a:xfrm>
          <a:off x="91310" y="5190665"/>
          <a:ext cx="3947374" cy="716607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Free-Flow Condition </a:t>
          </a:r>
          <a:endParaRPr lang="en-US" sz="2400" kern="1200" dirty="0"/>
        </a:p>
      </dsp:txBody>
      <dsp:txXfrm>
        <a:off x="112299" y="5211654"/>
        <a:ext cx="3905396" cy="674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353175" cy="10461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8305800" y="0"/>
            <a:ext cx="6353175" cy="10461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6F986-EAAF-4D15-BF04-998214CA3A34}" type="datetimeFigureOut">
              <a:rPr lang="en-US" smtClean="0"/>
              <a:pPr/>
              <a:t>8/19/2012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9877088"/>
            <a:ext cx="6353175" cy="10461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8305800" y="19877088"/>
            <a:ext cx="6353175" cy="10461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9CA34-3458-4FC7-BCDF-2E15962041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801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353598" cy="1046321"/>
          </a:xfrm>
          <a:prstGeom prst="rect">
            <a:avLst/>
          </a:prstGeom>
        </p:spPr>
        <p:txBody>
          <a:bodyPr vert="horz" lIns="203363" tIns="101681" rIns="203363" bIns="101681" rtlCol="0"/>
          <a:lstStyle>
            <a:lvl1pPr algn="l">
              <a:defRPr sz="27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8305159" y="0"/>
            <a:ext cx="6353598" cy="1046321"/>
          </a:xfrm>
          <a:prstGeom prst="rect">
            <a:avLst/>
          </a:prstGeom>
        </p:spPr>
        <p:txBody>
          <a:bodyPr vert="horz" lIns="203363" tIns="101681" rIns="203363" bIns="101681" rtlCol="0"/>
          <a:lstStyle>
            <a:lvl1pPr algn="r">
              <a:defRPr sz="2700"/>
            </a:lvl1pPr>
          </a:lstStyle>
          <a:p>
            <a:fld id="{271FB922-A3BC-47B7-B8D6-C7C4C62F4D79}" type="datetimeFigureOut">
              <a:rPr lang="en-US" smtClean="0"/>
              <a:pPr/>
              <a:t>8/19/2012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0263" y="1570038"/>
            <a:ext cx="10461625" cy="7847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03363" tIns="101681" rIns="203363" bIns="10168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466215" y="9940052"/>
            <a:ext cx="11729720" cy="9416891"/>
          </a:xfrm>
          <a:prstGeom prst="rect">
            <a:avLst/>
          </a:prstGeom>
        </p:spPr>
        <p:txBody>
          <a:bodyPr vert="horz" lIns="203363" tIns="101681" rIns="203363" bIns="10168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9876472"/>
            <a:ext cx="6353598" cy="1046321"/>
          </a:xfrm>
          <a:prstGeom prst="rect">
            <a:avLst/>
          </a:prstGeom>
        </p:spPr>
        <p:txBody>
          <a:bodyPr vert="horz" lIns="203363" tIns="101681" rIns="203363" bIns="101681" rtlCol="0" anchor="b"/>
          <a:lstStyle>
            <a:lvl1pPr algn="l">
              <a:defRPr sz="27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305159" y="19876472"/>
            <a:ext cx="6353598" cy="1046321"/>
          </a:xfrm>
          <a:prstGeom prst="rect">
            <a:avLst/>
          </a:prstGeom>
        </p:spPr>
        <p:txBody>
          <a:bodyPr vert="horz" lIns="203363" tIns="101681" rIns="203363" bIns="101681" rtlCol="0" anchor="b"/>
          <a:lstStyle>
            <a:lvl1pPr algn="r">
              <a:defRPr sz="2700"/>
            </a:lvl1pPr>
          </a:lstStyle>
          <a:p>
            <a:fld id="{3F165359-F91B-4FD7-A677-AD8EDA0AC7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30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To reduce the false alarm</a:t>
            </a:r>
            <a:r>
              <a:rPr lang="en-US" altLang="zh-CN" baseline="0" dirty="0" smtClean="0"/>
              <a:t> rate caused by the mismatch in VRI system, A ratio method based on the matching probability is introduced.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65359-F91B-4FD7-A677-AD8EDA0AC75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7934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To evaluate the overall performance</a:t>
            </a:r>
            <a:r>
              <a:rPr lang="en-US" altLang="zh-CN" baseline="0" dirty="0" smtClean="0"/>
              <a:t> of the proposed, algorithm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65359-F91B-4FD7-A677-AD8EDA0AC755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490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65359-F91B-4FD7-A677-AD8EDA0AC755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49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65359-F91B-4FD7-A677-AD8EDA0AC755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490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C0A8-C741-4AB7-9359-2C8CC053DD10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213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AB744-1677-45F8-AE79-BF8BB800A2A2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4113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3CB91-4CD9-45A0-8D49-7C5879EC8194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7676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68FBC-DBAA-4B6D-BE2F-A65E403EDD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732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0FF96-6EE3-42DD-81C1-FD593672B18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87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78A7A-CC52-4DFF-8BD6-323563B4A6D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65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2EF42-3F4D-491A-A489-3E99D3878A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9953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5283E-53F9-483D-B086-01CE374AD2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372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D85C-AF9F-42F6-A410-7214F8476D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462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822F-9E5D-4114-AEE7-42B8269EA48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821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84AF-0B53-4B63-B7B9-92C9007BB4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95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AF9B-9349-488D-A2D9-877AED910839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13784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94917-6341-4297-AECF-B8FD7571DE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620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C04C-17FA-416A-AF74-91232CC0F93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095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581-B86E-4A25-A7DC-F76E7DA593B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707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8CDD-F4F2-4A2F-B3EF-6634388979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5467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67A8-47DA-4A86-88BE-8456A7DAD6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3507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7974-9353-4398-A04E-013F2B52DB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0489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4D18-FF52-4DD8-80E0-375DDC364F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3232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A451-855D-4531-B523-C15F024EB2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0988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9941-881E-48E0-BBE5-E6ACEDC318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2887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3A991-6D6D-4233-82B2-BC5CB95480B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194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7300B-C532-4381-9ED1-5C1650AC3CA2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78908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822B2-CFD8-4DD7-ACFE-0A43A46D1C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305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EE357-72E9-4D37-B34B-03E3AEC3E0C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3322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2A5D-611F-4188-ADB4-A79C254FD79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4980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97965-9C6C-494E-B36B-8BBD65B1E0B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57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98E26-060B-49C9-9880-4F7FA8706639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116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89B5-2DC5-4D6F-ACED-AD8B3B628268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9509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AAA35-D096-47E9-9546-5A99511F3D3F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5420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136E3-69F6-4D8F-A0F4-DE46638D2678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7811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C705-4132-4AE7-8EE8-81111E520AA5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658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7965-AC25-467F-BAA9-36C85A61602C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2664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15B30-5265-491C-A1CB-51086E2F7D79}" type="datetime1">
              <a:rPr lang="en-US" smtClean="0"/>
              <a:pPr/>
              <a:t>8/19/2012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5BE9B-5093-4FB9-9D44-4D054D4B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42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C510F-5690-4B48-A11E-3C854E4B8C9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8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69173-C028-49FB-9FFA-CCBD1F7FEF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23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600200"/>
            <a:ext cx="8501122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Development of Automatic Expressway Incident Detection System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3074" name="Picture 2" descr="D:\Documents\SpeedEnforcementData\Photos\IMAG0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159" y="3714752"/>
            <a:ext cx="3874939" cy="290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ocuments\SpeedEnforcementData\Photos\PB21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253" y="3714752"/>
            <a:ext cx="3892547" cy="291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393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Test site: Description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test site is a 3.6-kilometer-long section (i.e. green section) of the closed expressway (</a:t>
            </a:r>
            <a:r>
              <a:rPr lang="en-US" sz="2800" dirty="0" err="1" smtClean="0"/>
              <a:t>Bangplea-Suksavas</a:t>
            </a:r>
            <a:r>
              <a:rPr lang="en-US" sz="2800" dirty="0" smtClean="0"/>
              <a:t>) .</a:t>
            </a:r>
          </a:p>
          <a:p>
            <a:pPr algn="just"/>
            <a:r>
              <a:rPr lang="en-US" sz="2800" dirty="0" smtClean="0"/>
              <a:t>Raw video record are collected.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06" y="3171828"/>
            <a:ext cx="9007955" cy="3471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795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Data Preprocessing: Vehicle Detection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Background estimation</a:t>
            </a:r>
            <a:r>
              <a:rPr lang="en-US" sz="2600" dirty="0"/>
              <a:t>: </a:t>
            </a:r>
            <a:r>
              <a:rPr lang="en-US" sz="2600" dirty="0" smtClean="0"/>
              <a:t>calculate </a:t>
            </a:r>
            <a:r>
              <a:rPr lang="en-US" sz="2600" dirty="0"/>
              <a:t>the median of a sequence of video </a:t>
            </a:r>
            <a:r>
              <a:rPr lang="en-US" sz="2600" dirty="0" smtClean="0"/>
              <a:t>images.</a:t>
            </a:r>
          </a:p>
          <a:p>
            <a:pPr algn="just"/>
            <a:r>
              <a:rPr lang="en-US" sz="2600" dirty="0"/>
              <a:t>Image segmentation: </a:t>
            </a:r>
            <a:r>
              <a:rPr lang="en-US" sz="2600" dirty="0" smtClean="0"/>
              <a:t>extract </a:t>
            </a:r>
            <a:r>
              <a:rPr lang="en-US" sz="2600" dirty="0"/>
              <a:t>the foreground </a:t>
            </a:r>
            <a:r>
              <a:rPr lang="en-US" sz="2600" dirty="0" smtClean="0"/>
              <a:t>vehicle.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200" y="2590800"/>
            <a:ext cx="5243529" cy="40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57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VRI System: Matching Probability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83837477"/>
              </p:ext>
            </p:extLst>
          </p:nvPr>
        </p:nvGraphicFramePr>
        <p:xfrm>
          <a:off x="1143001" y="1143001"/>
          <a:ext cx="881198" cy="1600199"/>
        </p:xfrm>
        <a:graphic>
          <a:graphicData uri="http://schemas.openxmlformats.org/presentationml/2006/ole">
            <p:oleObj spid="_x0000_s47106" name="Visio" r:id="rId4" imgW="1414956" imgH="2568240" progId="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8402085"/>
              </p:ext>
            </p:extLst>
          </p:nvPr>
        </p:nvGraphicFramePr>
        <p:xfrm>
          <a:off x="4191000" y="1219200"/>
          <a:ext cx="618067" cy="1390650"/>
        </p:xfrm>
        <a:graphic>
          <a:graphicData uri="http://schemas.openxmlformats.org/presentationml/2006/ole">
            <p:oleObj spid="_x0000_s47107" name="Visio" r:id="rId5" imgW="823095" imgH="1827630" progId="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2330562"/>
              </p:ext>
            </p:extLst>
          </p:nvPr>
        </p:nvGraphicFramePr>
        <p:xfrm>
          <a:off x="7086600" y="1143000"/>
          <a:ext cx="609600" cy="1550343"/>
        </p:xfrm>
        <a:graphic>
          <a:graphicData uri="http://schemas.openxmlformats.org/presentationml/2006/ole">
            <p:oleObj spid="_x0000_s47108" name="Visio" r:id="rId6" imgW="834441" imgH="2090340" progId="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191000" y="2590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Candidate vehicles in search space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" y="2633246"/>
            <a:ext cx="23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Downstream vehicle</a:t>
            </a:r>
            <a:endParaRPr lang="zh-CN" altLang="en-US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2773600"/>
              </p:ext>
            </p:extLst>
          </p:nvPr>
        </p:nvGraphicFramePr>
        <p:xfrm>
          <a:off x="642909" y="3071810"/>
          <a:ext cx="7215239" cy="14887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57521"/>
                <a:gridCol w="1952638"/>
                <a:gridCol w="2405080"/>
              </a:tblGrid>
              <a:tr h="4962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Vehicle</a:t>
                      </a:r>
                      <a:r>
                        <a:rPr lang="en-US" altLang="zh-CN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color</a:t>
                      </a:r>
                      <a:r>
                        <a:rPr lang="en-US" altLang="zh-CN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distance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0.4827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0.1515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62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Vehicle 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</a:rPr>
                        <a:t>type</a:t>
                      </a:r>
                      <a:r>
                        <a:rPr lang="en-US" altLang="zh-CN" sz="2400" b="1" dirty="0" smtClean="0"/>
                        <a:t> </a:t>
                      </a:r>
                      <a:r>
                        <a:rPr lang="en-US" altLang="zh-CN" sz="2000" b="1" dirty="0" smtClean="0"/>
                        <a:t>distance</a:t>
                      </a:r>
                      <a:endParaRPr lang="zh-CN" altLang="en-US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0.6825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0.3310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62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Vehicle 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</a:rPr>
                        <a:t>length</a:t>
                      </a:r>
                      <a:r>
                        <a:rPr lang="en-US" altLang="zh-CN" sz="2400" b="1" dirty="0" smtClean="0"/>
                        <a:t> </a:t>
                      </a:r>
                      <a:r>
                        <a:rPr lang="en-US" altLang="zh-CN" sz="2000" b="1" dirty="0" smtClean="0"/>
                        <a:t>distance</a:t>
                      </a:r>
                      <a:endParaRPr lang="zh-CN" altLang="en-US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17.4107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2.9002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Down Arrow 21"/>
          <p:cNvSpPr/>
          <p:nvPr/>
        </p:nvSpPr>
        <p:spPr>
          <a:xfrm>
            <a:off x="4267200" y="5643578"/>
            <a:ext cx="304800" cy="559362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a14="http://schemas.microsoft.com/office/drawing/2010/main" xmlns="" xmlns:p14="http://schemas.microsoft.com/office/powerpoint/2010/main" xmlns:mc="http://schemas.openxmlformats.org/markup-compatibility/2006" val="1532614597"/>
              </p:ext>
            </p:extLst>
          </p:nvPr>
        </p:nvGraphicFramePr>
        <p:xfrm>
          <a:off x="642910" y="5072074"/>
          <a:ext cx="7286676" cy="50602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845283"/>
                <a:gridCol w="2012501"/>
                <a:gridCol w="2428892"/>
              </a:tblGrid>
              <a:tr h="506026"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7"/>
                      <a:stretch>
                        <a:fillRect t="-8333" r="-199742" b="-2666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0.4392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0.9295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" name="Down Arrow 23"/>
          <p:cNvSpPr/>
          <p:nvPr/>
        </p:nvSpPr>
        <p:spPr>
          <a:xfrm>
            <a:off x="4267200" y="4602740"/>
            <a:ext cx="304800" cy="469334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500166" y="6286520"/>
            <a:ext cx="6000792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Ratio method for final matching decision-making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538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877" y="1219200"/>
            <a:ext cx="8890506" cy="5495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VRI-based Algorithm: Framework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5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Results: Simulated Test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357826"/>
          </a:xfrm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en-US" altLang="zh-CN" sz="2600" dirty="0" smtClean="0"/>
              <a:t>Video </a:t>
            </a:r>
            <a:r>
              <a:rPr lang="en-US" altLang="zh-CN" sz="2600" dirty="0"/>
              <a:t>record data </a:t>
            </a:r>
            <a:r>
              <a:rPr lang="en-US" altLang="zh-CN" sz="2600" dirty="0" smtClean="0"/>
              <a:t>during 10:00-12:00 on 15 Mar 2011</a:t>
            </a:r>
          </a:p>
          <a:p>
            <a:pPr algn="just">
              <a:spcBef>
                <a:spcPts val="1800"/>
              </a:spcBef>
            </a:pPr>
            <a:r>
              <a:rPr lang="en-US" altLang="zh-CN" sz="2600" dirty="0" smtClean="0"/>
              <a:t>3,628 pairs of vehicles were detected and manually matched for algorithm evaluation. </a:t>
            </a:r>
          </a:p>
          <a:p>
            <a:pPr algn="just">
              <a:spcBef>
                <a:spcPts val="1800"/>
              </a:spcBef>
            </a:pPr>
            <a:r>
              <a:rPr lang="en-US" sz="2600" dirty="0" smtClean="0"/>
              <a:t>The first 800 vehicles are used for model calibration and training.</a:t>
            </a:r>
          </a:p>
          <a:p>
            <a:pPr algn="just">
              <a:spcBef>
                <a:spcPts val="1800"/>
              </a:spcBef>
            </a:pPr>
            <a:r>
              <a:rPr lang="en-US" sz="2600" dirty="0" smtClean="0"/>
              <a:t>The remaining 2,828 pairs of vehicles are fed into the calibrated AID system.</a:t>
            </a:r>
          </a:p>
          <a:p>
            <a:pPr algn="just"/>
            <a:endParaRPr lang="en-US" sz="1600" dirty="0" smtClean="0"/>
          </a:p>
          <a:p>
            <a:pPr marL="57150" indent="0">
              <a:buNone/>
            </a:pPr>
            <a:r>
              <a:rPr lang="en-US" sz="1600" dirty="0"/>
              <a:t> </a:t>
            </a:r>
            <a:r>
              <a:rPr lang="en-US" sz="1600" dirty="0" smtClean="0"/>
              <a:t>     </a:t>
            </a:r>
            <a:endParaRPr lang="en-US" sz="1600" dirty="0"/>
          </a:p>
          <a:p>
            <a:pPr marL="5715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				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162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Results: Real-World Case Study #1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1181100"/>
            <a:ext cx="2590800" cy="22479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800" y="1181100"/>
            <a:ext cx="2397125" cy="22479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9925" y="1181100"/>
            <a:ext cx="2632075" cy="2247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95400" y="34290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(a)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03662" y="34290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(b)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553200" y="34290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(c)</a:t>
            </a:r>
            <a:endParaRPr lang="zh-CN" altLang="en-US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85786" y="3857629"/>
            <a:ext cx="25003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Incident vehicle passed the upstream site at 15:55 </a:t>
            </a:r>
            <a:endParaRPr lang="th-TH" sz="2000" dirty="0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428992" y="3857628"/>
            <a:ext cx="2214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 tow-truck passed the upstream site at 15:59 </a:t>
            </a:r>
            <a:endParaRPr lang="th-TH" sz="2000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715008" y="3857628"/>
            <a:ext cx="3000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Tow-truck and the incident vehicle were detected at downstream at 16:09 </a:t>
            </a:r>
            <a:endParaRPr lang="th-TH" sz="2000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1643042" y="5000636"/>
            <a:ext cx="5715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>
                <a:solidFill>
                  <a:srgbClr val="C00000"/>
                </a:solidFill>
              </a:rPr>
              <a:t>The proposed AID algorithm detect the incident at 15:58:22 </a:t>
            </a:r>
            <a:endParaRPr lang="th-TH" altLang="zh-TW" sz="2800" b="1" dirty="0" smtClean="0">
              <a:solidFill>
                <a:srgbClr val="C00000"/>
              </a:solidFill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643042" y="5903893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>
                <a:solidFill>
                  <a:srgbClr val="00B0F0"/>
                </a:solidFill>
              </a:rPr>
              <a:t>The vehicle count approach would detect the incident at 16:01:28</a:t>
            </a:r>
            <a:endParaRPr lang="th-TH" altLang="zh-TW" sz="2800" b="1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49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/>
              <a:t>Conclusions </a:t>
            </a:r>
            <a:r>
              <a:rPr lang="en-US" altLang="zh-TW" sz="4000" b="1" dirty="0" smtClean="0"/>
              <a:t>– Free-Flow Condition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 smtClean="0"/>
              <a:t>Incident detection time is </a:t>
            </a:r>
            <a:r>
              <a:rPr lang="en-US" sz="2800" dirty="0" smtClean="0"/>
              <a:t>substantially lower than the original vehicle-count method </a:t>
            </a:r>
            <a:endParaRPr lang="en-US" sz="2800" dirty="0" smtClean="0"/>
          </a:p>
          <a:p>
            <a:pPr algn="just"/>
            <a:r>
              <a:rPr lang="en-US" sz="2800" dirty="0" smtClean="0"/>
              <a:t>With </a:t>
            </a:r>
            <a:r>
              <a:rPr lang="en-US" sz="2800" dirty="0" smtClean="0"/>
              <a:t>acceptable false-alarm </a:t>
            </a:r>
            <a:r>
              <a:rPr lang="en-US" sz="2800" dirty="0" smtClean="0"/>
              <a:t>rate</a:t>
            </a:r>
          </a:p>
          <a:p>
            <a:pPr algn="just"/>
            <a:r>
              <a:rPr lang="en-US" sz="2800" dirty="0" smtClean="0"/>
              <a:t>Thus, it </a:t>
            </a:r>
            <a:r>
              <a:rPr lang="en-US" sz="2800" dirty="0" smtClean="0"/>
              <a:t>is feasible to apply such approach to help detecting traffic incident during the light traffic condition based on the video image data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Further research - Develop AID algorithm to work with more difficult </a:t>
            </a:r>
            <a:r>
              <a:rPr lang="en-US" sz="2800" dirty="0" smtClean="0"/>
              <a:t>conditions, e.g. night </a:t>
            </a:r>
            <a:r>
              <a:rPr lang="en-US" sz="2800" dirty="0" smtClean="0"/>
              <a:t>time, inclement </a:t>
            </a:r>
            <a:r>
              <a:rPr lang="en-US" sz="2800" dirty="0" smtClean="0"/>
              <a:t>weather.</a:t>
            </a:r>
            <a:endParaRPr lang="en-US" sz="2800" dirty="0"/>
          </a:p>
          <a:p>
            <a:pPr marL="5715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		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5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2093934"/>
          </a:xfrm>
        </p:spPr>
        <p:txBody>
          <a:bodyPr>
            <a:noAutofit/>
          </a:bodyPr>
          <a:lstStyle/>
          <a:p>
            <a:r>
              <a:rPr lang="en-US" dirty="0" smtClean="0"/>
              <a:t>2. Traffic Parameter (TP) based algorithm</a:t>
            </a:r>
            <a:br>
              <a:rPr lang="en-US" dirty="0" smtClean="0"/>
            </a:br>
            <a:r>
              <a:rPr lang="en-US" altLang="zh-TW" dirty="0" smtClean="0"/>
              <a:t> – Congested Condition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6" descr="D:\Dropbox\incident detection algorithm\ส่งงานวันที่ 20120724\McMaster\4.inputgraph\location2\McMaster_location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9"/>
          <a:stretch/>
        </p:blipFill>
        <p:spPr bwMode="auto">
          <a:xfrm>
            <a:off x="838200" y="642257"/>
            <a:ext cx="7086600" cy="3586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713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TP-based: Descriptions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Scope: Detect “capacity-reducing” incidents</a:t>
            </a:r>
          </a:p>
          <a:p>
            <a:r>
              <a:rPr lang="en-US" dirty="0" smtClean="0"/>
              <a:t>Key traffic parameters:</a:t>
            </a:r>
          </a:p>
          <a:p>
            <a:pPr lvl="1"/>
            <a:r>
              <a:rPr lang="en-US" dirty="0" smtClean="0"/>
              <a:t>Flow</a:t>
            </a:r>
          </a:p>
          <a:p>
            <a:pPr lvl="1"/>
            <a:r>
              <a:rPr lang="en-US" dirty="0" smtClean="0"/>
              <a:t>Density</a:t>
            </a:r>
          </a:p>
          <a:p>
            <a:pPr lvl="1"/>
            <a:r>
              <a:rPr lang="en-US" dirty="0" smtClean="0"/>
              <a:t>Occupancy</a:t>
            </a:r>
          </a:p>
          <a:p>
            <a:pPr lvl="1"/>
            <a:r>
              <a:rPr lang="en-US" dirty="0" smtClean="0"/>
              <a:t>Speed</a:t>
            </a:r>
          </a:p>
          <a:p>
            <a:r>
              <a:rPr lang="en-US" dirty="0" smtClean="0"/>
              <a:t>These parameters change dramatically as incidents occur under congested traffic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131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Traffic Parameter (TP) based algorithm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California Algorithm (CA) </a:t>
            </a:r>
            <a:r>
              <a:rPr lang="en-US" sz="2800" dirty="0" smtClean="0"/>
              <a:t>- Compare spatial difference between upstream and downstream occupancy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McMaster Algorithm (MM) </a:t>
            </a:r>
            <a:r>
              <a:rPr lang="en-US" sz="2800" dirty="0" smtClean="0"/>
              <a:t>- Determine traffic state from volume &amp; occupancy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Weighted Fuzzy Logic Model </a:t>
            </a:r>
            <a:r>
              <a:rPr lang="en-US" sz="2800" dirty="0" smtClean="0"/>
              <a:t>– Combine CA &amp; MM</a:t>
            </a:r>
            <a:endParaRPr lang="th-TH" sz="28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Research Team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Asst. Prof. Dr. </a:t>
            </a:r>
            <a:r>
              <a:rPr lang="en-US" sz="2600" dirty="0" err="1" smtClean="0"/>
              <a:t>Sittha</a:t>
            </a:r>
            <a:r>
              <a:rPr lang="en-US" sz="2600" dirty="0" smtClean="0"/>
              <a:t> </a:t>
            </a:r>
            <a:r>
              <a:rPr lang="en-US" sz="2600" dirty="0" err="1" smtClean="0"/>
              <a:t>Jaensirisak</a:t>
            </a:r>
            <a:endParaRPr lang="en-US" sz="2600" dirty="0" smtClean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100" dirty="0" err="1" smtClean="0"/>
              <a:t>Ubon</a:t>
            </a:r>
            <a:r>
              <a:rPr lang="en-US" sz="2100" dirty="0" smtClean="0"/>
              <a:t> </a:t>
            </a:r>
            <a:r>
              <a:rPr lang="en-US" sz="2100" dirty="0" err="1" smtClean="0"/>
              <a:t>Ratchathani</a:t>
            </a:r>
            <a:r>
              <a:rPr lang="en-US" sz="2100" dirty="0" smtClean="0"/>
              <a:t> University</a:t>
            </a:r>
          </a:p>
          <a:p>
            <a:r>
              <a:rPr lang="en-US" sz="2600" dirty="0" smtClean="0"/>
              <a:t>Assoc. Prof. Dr. </a:t>
            </a:r>
            <a:r>
              <a:rPr lang="en-US" sz="2600" dirty="0" err="1" smtClean="0"/>
              <a:t>Agachai</a:t>
            </a:r>
            <a:r>
              <a:rPr lang="en-US" sz="2600" dirty="0" smtClean="0"/>
              <a:t> </a:t>
            </a:r>
            <a:r>
              <a:rPr lang="en-US" sz="2600" dirty="0" err="1" smtClean="0"/>
              <a:t>Sumalee</a:t>
            </a:r>
            <a:endParaRPr lang="en-US" sz="2600" dirty="0" smtClean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100" dirty="0" smtClean="0"/>
              <a:t>Hong Kong Polytechnic University</a:t>
            </a:r>
          </a:p>
          <a:p>
            <a:r>
              <a:rPr lang="en-US" sz="2600" dirty="0" smtClean="0"/>
              <a:t>Dr. </a:t>
            </a:r>
            <a:r>
              <a:rPr lang="en-US" sz="2600" dirty="0" err="1" smtClean="0"/>
              <a:t>Saroch</a:t>
            </a:r>
            <a:r>
              <a:rPr lang="en-US" sz="2600" dirty="0" smtClean="0"/>
              <a:t> </a:t>
            </a:r>
            <a:r>
              <a:rPr lang="en-US" sz="2600" dirty="0" err="1" smtClean="0"/>
              <a:t>Boonsiripant</a:t>
            </a:r>
            <a:endParaRPr lang="en-US" sz="2600" dirty="0" smtClean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100" dirty="0" err="1" smtClean="0"/>
              <a:t>Kasetsart</a:t>
            </a:r>
            <a:r>
              <a:rPr lang="en-US" sz="2100" dirty="0" smtClean="0"/>
              <a:t> University</a:t>
            </a:r>
          </a:p>
          <a:p>
            <a:r>
              <a:rPr lang="en-US" sz="2600" dirty="0" smtClean="0"/>
              <a:t>Dr. </a:t>
            </a:r>
            <a:r>
              <a:rPr lang="en-US" sz="2600" dirty="0" err="1" smtClean="0"/>
              <a:t>Paramet</a:t>
            </a:r>
            <a:r>
              <a:rPr lang="en-US" sz="2600" dirty="0" smtClean="0"/>
              <a:t> </a:t>
            </a:r>
            <a:r>
              <a:rPr lang="en-US" sz="2600" dirty="0" err="1" smtClean="0"/>
              <a:t>Luathep</a:t>
            </a:r>
            <a:endParaRPr lang="en-US" sz="2600" dirty="0" smtClean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100" dirty="0" smtClean="0"/>
              <a:t>Prince of </a:t>
            </a:r>
            <a:r>
              <a:rPr lang="en-US" sz="2100" dirty="0" err="1" smtClean="0"/>
              <a:t>Songkla</a:t>
            </a:r>
            <a:r>
              <a:rPr lang="en-US" sz="2100" dirty="0" smtClean="0"/>
              <a:t> University</a:t>
            </a:r>
          </a:p>
          <a:p>
            <a:r>
              <a:rPr lang="en-US" sz="2600" dirty="0" smtClean="0"/>
              <a:t>Dr. </a:t>
            </a:r>
            <a:r>
              <a:rPr lang="en-US" sz="2600" dirty="0" err="1" smtClean="0"/>
              <a:t>Sakda</a:t>
            </a:r>
            <a:r>
              <a:rPr lang="en-US" sz="2600" dirty="0" smtClean="0"/>
              <a:t> </a:t>
            </a:r>
            <a:r>
              <a:rPr lang="en-US" sz="2600" dirty="0" err="1" smtClean="0"/>
              <a:t>Panwai</a:t>
            </a:r>
            <a:endParaRPr lang="en-US" sz="2600" dirty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100" dirty="0" smtClean="0"/>
              <a:t>Expressway Authority of Thailand</a:t>
            </a:r>
          </a:p>
          <a:p>
            <a:r>
              <a:rPr lang="en-US" altLang="zh-TW" sz="2600" dirty="0" smtClean="0"/>
              <a:t>Dr. </a:t>
            </a:r>
            <a:r>
              <a:rPr lang="en-US" altLang="zh-TW" sz="2600" dirty="0" err="1" smtClean="0"/>
              <a:t>Narong</a:t>
            </a:r>
            <a:r>
              <a:rPr lang="en-US" altLang="zh-TW" sz="2600" dirty="0" smtClean="0"/>
              <a:t> </a:t>
            </a:r>
            <a:r>
              <a:rPr lang="en-US" altLang="zh-TW" sz="2600" dirty="0" err="1" smtClean="0"/>
              <a:t>Pomlaktong</a:t>
            </a:r>
            <a:r>
              <a:rPr lang="en-US" altLang="zh-TW" sz="2600" dirty="0" smtClean="0"/>
              <a:t> (Project Advisor)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en-US" altLang="zh-TW" sz="2100" dirty="0" smtClean="0"/>
              <a:t>Thailand Development Research Institute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80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Incident Data by Segment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February – July 2012</a:t>
            </a:r>
          </a:p>
          <a:p>
            <a:r>
              <a:rPr lang="en-US" dirty="0" smtClean="0"/>
              <a:t>10 Segments, 36 incidents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2895600"/>
            <a:ext cx="8890674" cy="28956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620000" y="5164152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172200" y="5257800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334000" y="4783152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407237" y="4783152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343400" y="3657600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257800" y="3886200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135880" y="4343400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7048500" y="4275746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2819400" y="4876800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832931" y="4292125"/>
            <a:ext cx="381000" cy="381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S10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24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Result Comparison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 descr="D:\Dropbox\incident detection algorithm\ส่งงานวันที่ 20120726\study case\Compare_location2_date2012-03-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242"/>
          <a:stretch/>
        </p:blipFill>
        <p:spPr bwMode="auto">
          <a:xfrm>
            <a:off x="152400" y="1186543"/>
            <a:ext cx="8797813" cy="2656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D:\Dropbox\incident detection algorithm\ส่งงานวันที่ 20120726\study case\Compare_location2_date2012-03-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077"/>
          <a:stretch/>
        </p:blipFill>
        <p:spPr bwMode="auto">
          <a:xfrm>
            <a:off x="152400" y="3810000"/>
            <a:ext cx="8797813" cy="2209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295400" y="5181600"/>
            <a:ext cx="59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Real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81200" y="4779611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Fuzzy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32555" y="4420382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MM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9000" y="4061935"/>
            <a:ext cx="44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405066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Discussion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Results:</a:t>
            </a:r>
          </a:p>
          <a:p>
            <a:pPr lvl="1"/>
            <a:r>
              <a:rPr lang="en-US" dirty="0" smtClean="0"/>
              <a:t>Detection Rate (DR) = 1 (except S2, DR = 0.875)</a:t>
            </a:r>
          </a:p>
          <a:p>
            <a:pPr lvl="1"/>
            <a:r>
              <a:rPr lang="en-US" dirty="0" smtClean="0"/>
              <a:t>False Alarm Rate (FAR) &lt;= 1%</a:t>
            </a:r>
          </a:p>
          <a:p>
            <a:pPr lvl="1"/>
            <a:r>
              <a:rPr lang="en-US" dirty="0" smtClean="0"/>
              <a:t>Mean Time To Detect (MTTD) = 7-16 min</a:t>
            </a:r>
          </a:p>
          <a:p>
            <a:r>
              <a:rPr lang="en-US" dirty="0" smtClean="0"/>
              <a:t>high DR</a:t>
            </a:r>
          </a:p>
          <a:p>
            <a:r>
              <a:rPr lang="en-US" dirty="0" smtClean="0"/>
              <a:t>Low FAR</a:t>
            </a:r>
          </a:p>
          <a:p>
            <a:r>
              <a:rPr lang="en-US" dirty="0" smtClean="0"/>
              <a:t>Fuzzy has the shortest MTTD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713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Conclusions </a:t>
            </a:r>
            <a:r>
              <a:rPr lang="en-US" altLang="zh-TW" sz="4000" b="1" dirty="0" smtClean="0"/>
              <a:t>– Congested Condition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929222"/>
          </a:xfrm>
        </p:spPr>
        <p:txBody>
          <a:bodyPr>
            <a:normAutofit/>
          </a:bodyPr>
          <a:lstStyle/>
          <a:p>
            <a:r>
              <a:rPr lang="en-US" dirty="0" smtClean="0"/>
              <a:t>Effective Detection Rate (DR) and False Alarm Rate (FAR) can be achieved using Fuzzy Logic</a:t>
            </a:r>
          </a:p>
          <a:p>
            <a:r>
              <a:rPr lang="en-US" dirty="0" smtClean="0"/>
              <a:t>But Mean Time To Detect (MTTD) is still high (&gt; 5 min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Need additional </a:t>
            </a:r>
            <a:r>
              <a:rPr lang="en-US" dirty="0" smtClean="0">
                <a:solidFill>
                  <a:srgbClr val="C00000"/>
                </a:solidFill>
              </a:rPr>
              <a:t>sensors </a:t>
            </a:r>
            <a:r>
              <a:rPr lang="en-US" dirty="0" smtClean="0">
                <a:solidFill>
                  <a:srgbClr val="C00000"/>
                </a:solidFill>
              </a:rPr>
              <a:t>to reduce </a:t>
            </a:r>
            <a:r>
              <a:rPr lang="en-US" dirty="0" smtClean="0">
                <a:solidFill>
                  <a:srgbClr val="C00000"/>
                </a:solidFill>
              </a:rPr>
              <a:t>detection </a:t>
            </a:r>
            <a:r>
              <a:rPr lang="en-US" dirty="0" smtClean="0">
                <a:solidFill>
                  <a:srgbClr val="C00000"/>
                </a:solidFill>
              </a:rPr>
              <a:t>time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55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Conclusions – both conditions</a:t>
            </a:r>
            <a:endParaRPr lang="th-TH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research developed an </a:t>
            </a:r>
            <a:r>
              <a:rPr lang="en-US" sz="2800" b="1" dirty="0" smtClean="0">
                <a:solidFill>
                  <a:srgbClr val="C00000"/>
                </a:solidFill>
              </a:rPr>
              <a:t>Automatic</a:t>
            </a:r>
            <a:r>
              <a:rPr lang="en-US" sz="2800" dirty="0" smtClean="0"/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Incident Detection (AID) System </a:t>
            </a:r>
            <a:r>
              <a:rPr lang="en-US" sz="2800" dirty="0" smtClean="0"/>
              <a:t>for the expressway system under congested and light traffic conditions</a:t>
            </a:r>
          </a:p>
          <a:p>
            <a:r>
              <a:rPr lang="en-US" sz="2800" dirty="0" smtClean="0"/>
              <a:t>The system developed is reliable and feasible, with limitation of the current vehicle image data</a:t>
            </a:r>
          </a:p>
          <a:p>
            <a:r>
              <a:rPr lang="en-US" sz="2800" dirty="0" smtClean="0"/>
              <a:t>To improve the system (shorter detection time) :</a:t>
            </a:r>
          </a:p>
          <a:p>
            <a:pPr lvl="1"/>
            <a:r>
              <a:rPr lang="en-US" dirty="0" smtClean="0"/>
              <a:t>Adding more detector stations (every 1 km)</a:t>
            </a:r>
          </a:p>
          <a:p>
            <a:pPr lvl="1"/>
            <a:r>
              <a:rPr lang="en-US" dirty="0" smtClean="0"/>
              <a:t>Using higher resolution of traffic data</a:t>
            </a:r>
          </a:p>
          <a:p>
            <a:pPr lvl="1"/>
            <a:r>
              <a:rPr lang="en-US" dirty="0" smtClean="0"/>
              <a:t>Need more incident cases</a:t>
            </a:r>
          </a:p>
          <a:p>
            <a:endParaRPr lang="en-US" sz="2800" dirty="0" smtClean="0"/>
          </a:p>
          <a:p>
            <a:endParaRPr lang="th-TH" sz="2800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Background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/>
          </a:bodyPr>
          <a:lstStyle/>
          <a:p>
            <a:pPr algn="just"/>
            <a:r>
              <a:rPr lang="en-US" sz="2800" b="1" dirty="0">
                <a:solidFill>
                  <a:srgbClr val="C00000"/>
                </a:solidFill>
              </a:rPr>
              <a:t>Incident detection </a:t>
            </a:r>
            <a:r>
              <a:rPr lang="en-US" sz="2800" dirty="0"/>
              <a:t>plays a fundamental role in </a:t>
            </a:r>
            <a:r>
              <a:rPr lang="en-US" sz="2800" dirty="0" smtClean="0"/>
              <a:t>Traffic Incident Management System </a:t>
            </a:r>
            <a:r>
              <a:rPr lang="en-US" sz="2800" dirty="0"/>
              <a:t>(TIMS</a:t>
            </a:r>
            <a:r>
              <a:rPr lang="en-US" sz="2800" dirty="0" smtClean="0"/>
              <a:t>)</a:t>
            </a:r>
          </a:p>
          <a:p>
            <a:pPr algn="just"/>
            <a:r>
              <a:rPr lang="en-US" sz="2800" dirty="0" smtClean="0"/>
              <a:t>Currently, in Thailand, incident detection on expressway is mainly </a:t>
            </a:r>
            <a:r>
              <a:rPr lang="en-US" sz="2800" dirty="0" smtClean="0">
                <a:solidFill>
                  <a:srgbClr val="FF0000"/>
                </a:solidFill>
              </a:rPr>
              <a:t>relied on drivers or spectators</a:t>
            </a:r>
          </a:p>
          <a:p>
            <a:pPr algn="just"/>
            <a:r>
              <a:rPr lang="en-US" sz="2800" dirty="0" smtClean="0"/>
              <a:t>It works </a:t>
            </a:r>
            <a:r>
              <a:rPr lang="en-US" sz="2800" dirty="0" smtClean="0">
                <a:solidFill>
                  <a:srgbClr val="0070C0"/>
                </a:solidFill>
              </a:rPr>
              <a:t>well, but not enough</a:t>
            </a:r>
            <a:r>
              <a:rPr lang="en-US" sz="2800" dirty="0" smtClean="0"/>
              <a:t>;</a:t>
            </a:r>
          </a:p>
          <a:p>
            <a:pPr algn="just"/>
            <a:r>
              <a:rPr lang="en-US" sz="2800" dirty="0" smtClean="0"/>
              <a:t>Some disadvantages: </a:t>
            </a:r>
          </a:p>
          <a:p>
            <a:pPr lvl="1" algn="just"/>
            <a:r>
              <a:rPr lang="en-US" sz="2400" dirty="0" smtClean="0"/>
              <a:t>High false alarm rate, </a:t>
            </a:r>
          </a:p>
          <a:p>
            <a:pPr lvl="1" algn="just"/>
            <a:r>
              <a:rPr lang="en-US" sz="2400" dirty="0" smtClean="0"/>
              <a:t>Difficult to position, </a:t>
            </a:r>
          </a:p>
          <a:p>
            <a:pPr lvl="1" algn="just"/>
            <a:r>
              <a:rPr lang="en-US" sz="2400" dirty="0" smtClean="0"/>
              <a:t>Need verification, </a:t>
            </a:r>
          </a:p>
          <a:p>
            <a:pPr lvl="1" algn="just"/>
            <a:r>
              <a:rPr lang="en-US" sz="2400" dirty="0" smtClean="0"/>
              <a:t>Need phone operator, </a:t>
            </a:r>
          </a:p>
          <a:p>
            <a:pPr lvl="1" algn="just"/>
            <a:r>
              <a:rPr lang="en-US" sz="2400" dirty="0" smtClean="0"/>
              <a:t>etc.</a:t>
            </a:r>
          </a:p>
          <a:p>
            <a:pPr algn="just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8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5 Phases Incident management</a:t>
            </a:r>
            <a:endParaRPr lang="th-TH" sz="4000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 l="1530"/>
          <a:stretch>
            <a:fillRect/>
          </a:stretch>
        </p:blipFill>
        <p:spPr bwMode="auto">
          <a:xfrm>
            <a:off x="0" y="1500174"/>
            <a:ext cx="9144000" cy="46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สี่เหลี่ยมผืนผ้า 5"/>
          <p:cNvSpPr/>
          <p:nvPr/>
        </p:nvSpPr>
        <p:spPr>
          <a:xfrm>
            <a:off x="0" y="648866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Source: U.S. Department of Transportation</a:t>
            </a:r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2714620"/>
            <a:ext cx="1500198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Incident Detection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Time</a:t>
            </a:r>
            <a:endParaRPr lang="th-TH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786058"/>
            <a:ext cx="235745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Risk of accidents</a:t>
            </a:r>
            <a:endParaRPr lang="th-TH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3286124"/>
            <a:ext cx="335758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Long traffic queue length</a:t>
            </a:r>
            <a:endParaRPr lang="th-TH" sz="2400" b="1" dirty="0">
              <a:solidFill>
                <a:srgbClr val="C00000"/>
              </a:solidFill>
            </a:endParaRPr>
          </a:p>
        </p:txBody>
      </p:sp>
      <p:cxnSp>
        <p:nvCxnSpPr>
          <p:cNvPr id="11" name="ลูกศรเชื่อมต่อแบบตรง 10"/>
          <p:cNvCxnSpPr>
            <a:stCxn id="7" idx="3"/>
            <a:endCxn id="8" idx="1"/>
          </p:cNvCxnSpPr>
          <p:nvPr/>
        </p:nvCxnSpPr>
        <p:spPr>
          <a:xfrm flipV="1">
            <a:off x="2143108" y="3016891"/>
            <a:ext cx="1071570" cy="29789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7" idx="3"/>
            <a:endCxn id="9" idx="1"/>
          </p:cNvCxnSpPr>
          <p:nvPr/>
        </p:nvCxnSpPr>
        <p:spPr>
          <a:xfrm>
            <a:off x="2143108" y="3314785"/>
            <a:ext cx="1071570" cy="2021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Expressway in Bangkok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Video </a:t>
            </a:r>
            <a:r>
              <a:rPr lang="en-US" sz="2800" dirty="0" smtClean="0"/>
              <a:t>traffic surveillance system (Fixed camera), which has an average distance between two sensors around 5 kilometers</a:t>
            </a:r>
          </a:p>
          <a:p>
            <a:pPr algn="just"/>
            <a:r>
              <a:rPr lang="en-US" sz="2800" dirty="0" smtClean="0"/>
              <a:t>This system provides </a:t>
            </a:r>
            <a:r>
              <a:rPr lang="en-US" sz="2800" dirty="0" smtClean="0">
                <a:solidFill>
                  <a:srgbClr val="C00000"/>
                </a:solidFill>
              </a:rPr>
              <a:t>vehicle image data </a:t>
            </a:r>
            <a:r>
              <a:rPr lang="en-US" sz="2800" dirty="0" smtClean="0"/>
              <a:t>and some </a:t>
            </a:r>
            <a:r>
              <a:rPr lang="en-US" sz="2800" dirty="0" smtClean="0">
                <a:solidFill>
                  <a:srgbClr val="C00000"/>
                </a:solidFill>
              </a:rPr>
              <a:t>traffic data </a:t>
            </a:r>
            <a:r>
              <a:rPr lang="en-US" sz="2800" dirty="0" smtClean="0"/>
              <a:t>(speed and vehicle type)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8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Research Aims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8634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To develop a </a:t>
            </a:r>
            <a:r>
              <a:rPr lang="en-US" dirty="0"/>
              <a:t>practical and cost-effective </a:t>
            </a:r>
            <a:r>
              <a:rPr lang="en-US" b="1" dirty="0" smtClean="0">
                <a:solidFill>
                  <a:srgbClr val="C00000"/>
                </a:solidFill>
              </a:rPr>
              <a:t>Automatic Incident </a:t>
            </a:r>
            <a:r>
              <a:rPr lang="en-US" b="1" dirty="0">
                <a:solidFill>
                  <a:srgbClr val="C00000"/>
                </a:solidFill>
              </a:rPr>
              <a:t>D</a:t>
            </a:r>
            <a:r>
              <a:rPr lang="en-US" b="1" dirty="0" smtClean="0">
                <a:solidFill>
                  <a:srgbClr val="C00000"/>
                </a:solidFill>
              </a:rPr>
              <a:t>etection (AID) system </a:t>
            </a:r>
            <a:r>
              <a:rPr lang="en-US" dirty="0"/>
              <a:t>for the </a:t>
            </a:r>
            <a:r>
              <a:rPr lang="en-US" dirty="0" smtClean="0"/>
              <a:t>expressway under </a:t>
            </a:r>
            <a:r>
              <a:rPr lang="en-US" dirty="0"/>
              <a:t>congested and light traffic </a:t>
            </a:r>
            <a:r>
              <a:rPr lang="en-US" dirty="0" smtClean="0"/>
              <a:t>conditions</a:t>
            </a:r>
          </a:p>
          <a:p>
            <a:pPr algn="just"/>
            <a:endParaRPr lang="en-US" sz="2800" dirty="0" smtClean="0"/>
          </a:p>
          <a:p>
            <a:r>
              <a:rPr lang="en-US" dirty="0" smtClean="0"/>
              <a:t>To investigate the feasibility of utilizing the current (inexpensive) vehicle image data from the video traffic surveillance system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Research Framework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17988619"/>
              </p:ext>
            </p:extLst>
          </p:nvPr>
        </p:nvGraphicFramePr>
        <p:xfrm>
          <a:off x="289686" y="838200"/>
          <a:ext cx="82296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04512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2093934"/>
          </a:xfrm>
        </p:spPr>
        <p:txBody>
          <a:bodyPr>
            <a:noAutofit/>
          </a:bodyPr>
          <a:lstStyle/>
          <a:p>
            <a:r>
              <a:rPr lang="en-US" dirty="0" smtClean="0"/>
              <a:t>1. Vehicle re-identification (VRI) based algorithm </a:t>
            </a:r>
            <a:br>
              <a:rPr lang="en-US" dirty="0" smtClean="0"/>
            </a:br>
            <a:r>
              <a:rPr lang="en-US" altLang="zh-TW" dirty="0" smtClean="0"/>
              <a:t>– Free-Flow Condition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5BE9B-5093-4FB9-9D44-4D054D4BBA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54016"/>
            <a:ext cx="5953125" cy="350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206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b="1" dirty="0" smtClean="0"/>
              <a:t>VRI-based Incident Detection </a:t>
            </a:r>
            <a:endParaRPr lang="zh-TW" altLang="en-US" sz="40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TW" dirty="0" smtClean="0"/>
              <a:t>Scope: Identify the “missing” vehicle based on the VRI system.</a:t>
            </a:r>
          </a:p>
          <a:p>
            <a:pPr algn="just"/>
            <a:r>
              <a:rPr lang="en-US" altLang="zh-TW" dirty="0" smtClean="0"/>
              <a:t>Key traffic parameters: speed, vehicle feature (e.g. color, type and length), time stamp of vehicle detection.</a:t>
            </a:r>
          </a:p>
          <a:p>
            <a:pPr algn="just"/>
            <a:r>
              <a:rPr lang="en-US" altLang="zh-TW" dirty="0" smtClean="0"/>
              <a:t>A closed expressway system is considered (i.e. detector/camera at all entries and exits)</a:t>
            </a:r>
          </a:p>
          <a:p>
            <a:pPr algn="just"/>
            <a:endParaRPr lang="en-US" altLang="zh-TW" dirty="0" smtClean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/>
        </p:nvGraphicFramePr>
        <p:xfrm>
          <a:off x="4927600" y="2451100"/>
          <a:ext cx="914400" cy="179388"/>
        </p:xfrm>
        <a:graphic>
          <a:graphicData uri="http://schemas.openxmlformats.org/presentationml/2006/ole">
            <p:oleObj spid="_x0000_s2180" name="Equation" r:id="rId3" imgW="428207" imgH="666100" progId="">
              <p:embed/>
            </p:oleObj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712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8441</TotalTime>
  <Words>943</Words>
  <Application>Microsoft Office PowerPoint</Application>
  <PresentationFormat>นำเสนอทางหน้าจอ (4:3)</PresentationFormat>
  <Paragraphs>181</Paragraphs>
  <Slides>24</Slides>
  <Notes>4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9" baseType="lpstr">
      <vt:lpstr>Office Theme</vt:lpstr>
      <vt:lpstr>1_Office Theme</vt:lpstr>
      <vt:lpstr>2_Office Theme</vt:lpstr>
      <vt:lpstr>Equation</vt:lpstr>
      <vt:lpstr>Visio</vt:lpstr>
      <vt:lpstr>Development of Automatic Expressway Incident Detection System</vt:lpstr>
      <vt:lpstr>Research Team</vt:lpstr>
      <vt:lpstr>Background</vt:lpstr>
      <vt:lpstr>5 Phases Incident management</vt:lpstr>
      <vt:lpstr>Expressway in Bangkok</vt:lpstr>
      <vt:lpstr>Research Aims</vt:lpstr>
      <vt:lpstr>Research Framework</vt:lpstr>
      <vt:lpstr>1. Vehicle re-identification (VRI) based algorithm  – Free-Flow Condition</vt:lpstr>
      <vt:lpstr>VRI-based Incident Detection </vt:lpstr>
      <vt:lpstr>Test site: Description</vt:lpstr>
      <vt:lpstr>Data Preprocessing: Vehicle Detection</vt:lpstr>
      <vt:lpstr>VRI System: Matching Probability</vt:lpstr>
      <vt:lpstr>VRI-based Algorithm: Framework</vt:lpstr>
      <vt:lpstr>Results: Simulated Test</vt:lpstr>
      <vt:lpstr>Results: Real-World Case Study #1</vt:lpstr>
      <vt:lpstr>Conclusions – Free-Flow Condition</vt:lpstr>
      <vt:lpstr>2. Traffic Parameter (TP) based algorithm  – Congested Condition</vt:lpstr>
      <vt:lpstr>TP-based: Descriptions</vt:lpstr>
      <vt:lpstr>Traffic Parameter (TP) based algorithm</vt:lpstr>
      <vt:lpstr>Incident Data by Segment</vt:lpstr>
      <vt:lpstr>Result Comparison</vt:lpstr>
      <vt:lpstr>Discussion</vt:lpstr>
      <vt:lpstr>Conclusions – Congested Condition</vt:lpstr>
      <vt:lpstr>Conclusions – both conditions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sarochb</dc:creator>
  <cp:lastModifiedBy>User</cp:lastModifiedBy>
  <cp:revision>250</cp:revision>
  <cp:lastPrinted>2012-08-16T12:29:15Z</cp:lastPrinted>
  <dcterms:created xsi:type="dcterms:W3CDTF">2012-04-18T06:21:55Z</dcterms:created>
  <dcterms:modified xsi:type="dcterms:W3CDTF">2012-08-19T06:40:23Z</dcterms:modified>
</cp:coreProperties>
</file>